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5" r:id="rId8"/>
    <p:sldId id="262" r:id="rId9"/>
    <p:sldId id="266" r:id="rId10"/>
    <p:sldId id="263" r:id="rId11"/>
    <p:sldId id="264"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3DFDDC-1CDA-4526-93C7-7FEB209D1E5F}" v="3" dt="2021-08-05T13:27:59.6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Sateeshchandra Joshi" userId="6d83137e24247b8d" providerId="LiveId" clId="{443DFDDC-1CDA-4526-93C7-7FEB209D1E5F}"/>
    <pc:docChg chg="undo custSel addSld modSld">
      <pc:chgData name="Dr.Sateeshchandra Joshi" userId="6d83137e24247b8d" providerId="LiveId" clId="{443DFDDC-1CDA-4526-93C7-7FEB209D1E5F}" dt="2021-08-05T13:30:20.741" v="384" actId="403"/>
      <pc:docMkLst>
        <pc:docMk/>
      </pc:docMkLst>
      <pc:sldChg chg="addSp delSp modSp mod setBg addAnim setClrOvrMap">
        <pc:chgData name="Dr.Sateeshchandra Joshi" userId="6d83137e24247b8d" providerId="LiveId" clId="{443DFDDC-1CDA-4526-93C7-7FEB209D1E5F}" dt="2021-08-05T13:29:04.202" v="359"/>
        <pc:sldMkLst>
          <pc:docMk/>
          <pc:sldMk cId="3087776939" sldId="256"/>
        </pc:sldMkLst>
        <pc:spChg chg="mod ord">
          <ac:chgData name="Dr.Sateeshchandra Joshi" userId="6d83137e24247b8d" providerId="LiveId" clId="{443DFDDC-1CDA-4526-93C7-7FEB209D1E5F}" dt="2021-08-05T13:29:04.186" v="357" actId="26606"/>
          <ac:spMkLst>
            <pc:docMk/>
            <pc:sldMk cId="3087776939" sldId="256"/>
            <ac:spMk id="2" creationId="{EC3AD019-D410-4F0C-A59C-F9F254724707}"/>
          </ac:spMkLst>
        </pc:spChg>
        <pc:spChg chg="mod">
          <ac:chgData name="Dr.Sateeshchandra Joshi" userId="6d83137e24247b8d" providerId="LiveId" clId="{443DFDDC-1CDA-4526-93C7-7FEB209D1E5F}" dt="2021-08-05T13:29:04.186" v="357" actId="26606"/>
          <ac:spMkLst>
            <pc:docMk/>
            <pc:sldMk cId="3087776939" sldId="256"/>
            <ac:spMk id="3" creationId="{D2382163-1647-4993-887A-9A57E7AB2150}"/>
          </ac:spMkLst>
        </pc:spChg>
        <pc:spChg chg="add del">
          <ac:chgData name="Dr.Sateeshchandra Joshi" userId="6d83137e24247b8d" providerId="LiveId" clId="{443DFDDC-1CDA-4526-93C7-7FEB209D1E5F}" dt="2021-08-05T13:28:25.255" v="352" actId="26606"/>
          <ac:spMkLst>
            <pc:docMk/>
            <pc:sldMk cId="3087776939" sldId="256"/>
            <ac:spMk id="8" creationId="{18B71113-ED1E-4689-96FF-620B290351F0}"/>
          </ac:spMkLst>
        </pc:spChg>
        <pc:spChg chg="add del">
          <ac:chgData name="Dr.Sateeshchandra Joshi" userId="6d83137e24247b8d" providerId="LiveId" clId="{443DFDDC-1CDA-4526-93C7-7FEB209D1E5F}" dt="2021-08-05T13:28:25.255" v="352" actId="26606"/>
          <ac:spMkLst>
            <pc:docMk/>
            <pc:sldMk cId="3087776939" sldId="256"/>
            <ac:spMk id="10" creationId="{84252525-B2F1-43A9-8DDF-5F476C864C46}"/>
          </ac:spMkLst>
        </pc:spChg>
        <pc:spChg chg="add del">
          <ac:chgData name="Dr.Sateeshchandra Joshi" userId="6d83137e24247b8d" providerId="LiveId" clId="{443DFDDC-1CDA-4526-93C7-7FEB209D1E5F}" dt="2021-08-05T13:28:27.224" v="354" actId="26606"/>
          <ac:spMkLst>
            <pc:docMk/>
            <pc:sldMk cId="3087776939" sldId="256"/>
            <ac:spMk id="13" creationId="{2FDF9410-E530-4E71-A2C0-4C24B489649E}"/>
          </ac:spMkLst>
        </pc:spChg>
        <pc:spChg chg="add del">
          <ac:chgData name="Dr.Sateeshchandra Joshi" userId="6d83137e24247b8d" providerId="LiveId" clId="{443DFDDC-1CDA-4526-93C7-7FEB209D1E5F}" dt="2021-08-05T13:28:56.778" v="356" actId="26606"/>
          <ac:spMkLst>
            <pc:docMk/>
            <pc:sldMk cId="3087776939" sldId="256"/>
            <ac:spMk id="16" creationId="{13B31514-E6DF-4357-9EEA-EFB7983080DA}"/>
          </ac:spMkLst>
        </pc:spChg>
        <pc:spChg chg="add del">
          <ac:chgData name="Dr.Sateeshchandra Joshi" userId="6d83137e24247b8d" providerId="LiveId" clId="{443DFDDC-1CDA-4526-93C7-7FEB209D1E5F}" dt="2021-08-05T13:28:56.778" v="356" actId="26606"/>
          <ac:spMkLst>
            <pc:docMk/>
            <pc:sldMk cId="3087776939" sldId="256"/>
            <ac:spMk id="17" creationId="{1C69834E-5EEE-4D61-833E-04928896454C}"/>
          </ac:spMkLst>
        </pc:spChg>
        <pc:spChg chg="add del">
          <ac:chgData name="Dr.Sateeshchandra Joshi" userId="6d83137e24247b8d" providerId="LiveId" clId="{443DFDDC-1CDA-4526-93C7-7FEB209D1E5F}" dt="2021-08-05T13:28:56.778" v="356" actId="26606"/>
          <ac:spMkLst>
            <pc:docMk/>
            <pc:sldMk cId="3087776939" sldId="256"/>
            <ac:spMk id="19" creationId="{58E5D9BA-46E7-4BFA-9C74-75495BF6F54D}"/>
          </ac:spMkLst>
        </pc:spChg>
        <pc:spChg chg="add del">
          <ac:chgData name="Dr.Sateeshchandra Joshi" userId="6d83137e24247b8d" providerId="LiveId" clId="{443DFDDC-1CDA-4526-93C7-7FEB209D1E5F}" dt="2021-08-05T13:28:56.778" v="356" actId="26606"/>
          <ac:spMkLst>
            <pc:docMk/>
            <pc:sldMk cId="3087776939" sldId="256"/>
            <ac:spMk id="21" creationId="{5B033D76-5800-44B6-AFE9-EE2106935115}"/>
          </ac:spMkLst>
        </pc:spChg>
        <pc:spChg chg="add del">
          <ac:chgData name="Dr.Sateeshchandra Joshi" userId="6d83137e24247b8d" providerId="LiveId" clId="{443DFDDC-1CDA-4526-93C7-7FEB209D1E5F}" dt="2021-08-05T13:28:56.778" v="356" actId="26606"/>
          <ac:spMkLst>
            <pc:docMk/>
            <pc:sldMk cId="3087776939" sldId="256"/>
            <ac:spMk id="22" creationId="{522D6F85-FFBA-4F81-AEE5-AAA17CB7AA98}"/>
          </ac:spMkLst>
        </pc:spChg>
        <pc:spChg chg="add del">
          <ac:chgData name="Dr.Sateeshchandra Joshi" userId="6d83137e24247b8d" providerId="LiveId" clId="{443DFDDC-1CDA-4526-93C7-7FEB209D1E5F}" dt="2021-08-05T13:29:04.186" v="357" actId="26606"/>
          <ac:spMkLst>
            <pc:docMk/>
            <pc:sldMk cId="3087776939" sldId="256"/>
            <ac:spMk id="27" creationId="{1EC4A490-3310-4798-850D-30C8DB8D1F05}"/>
          </ac:spMkLst>
        </pc:spChg>
        <pc:spChg chg="add del">
          <ac:chgData name="Dr.Sateeshchandra Joshi" userId="6d83137e24247b8d" providerId="LiveId" clId="{443DFDDC-1CDA-4526-93C7-7FEB209D1E5F}" dt="2021-08-05T13:29:04.186" v="357" actId="26606"/>
          <ac:spMkLst>
            <pc:docMk/>
            <pc:sldMk cId="3087776939" sldId="256"/>
            <ac:spMk id="29" creationId="{AE92B721-D2EC-4A85-A67A-96767C3EDEF8}"/>
          </ac:spMkLst>
        </pc:spChg>
        <pc:spChg chg="add del">
          <ac:chgData name="Dr.Sateeshchandra Joshi" userId="6d83137e24247b8d" providerId="LiveId" clId="{443DFDDC-1CDA-4526-93C7-7FEB209D1E5F}" dt="2021-08-05T13:29:04.186" v="357" actId="26606"/>
          <ac:spMkLst>
            <pc:docMk/>
            <pc:sldMk cId="3087776939" sldId="256"/>
            <ac:spMk id="31" creationId="{6A0FFA78-985C-4F50-B21A-77045C7DF657}"/>
          </ac:spMkLst>
        </pc:spChg>
        <pc:spChg chg="add">
          <ac:chgData name="Dr.Sateeshchandra Joshi" userId="6d83137e24247b8d" providerId="LiveId" clId="{443DFDDC-1CDA-4526-93C7-7FEB209D1E5F}" dt="2021-08-05T13:29:04.186" v="357" actId="26606"/>
          <ac:spMkLst>
            <pc:docMk/>
            <pc:sldMk cId="3087776939" sldId="256"/>
            <ac:spMk id="40" creationId="{50FD0717-BEEE-48D4-8750-E44E166E9787}"/>
          </ac:spMkLst>
        </pc:spChg>
        <pc:spChg chg="add">
          <ac:chgData name="Dr.Sateeshchandra Joshi" userId="6d83137e24247b8d" providerId="LiveId" clId="{443DFDDC-1CDA-4526-93C7-7FEB209D1E5F}" dt="2021-08-05T13:29:04.186" v="357" actId="26606"/>
          <ac:spMkLst>
            <pc:docMk/>
            <pc:sldMk cId="3087776939" sldId="256"/>
            <ac:spMk id="42" creationId="{E4CBA4EB-F997-4F56-9436-88F607540DE6}"/>
          </ac:spMkLst>
        </pc:spChg>
        <pc:spChg chg="add">
          <ac:chgData name="Dr.Sateeshchandra Joshi" userId="6d83137e24247b8d" providerId="LiveId" clId="{443DFDDC-1CDA-4526-93C7-7FEB209D1E5F}" dt="2021-08-05T13:29:04.186" v="357" actId="26606"/>
          <ac:spMkLst>
            <pc:docMk/>
            <pc:sldMk cId="3087776939" sldId="256"/>
            <ac:spMk id="48" creationId="{37EE4B41-0C22-468A-BCFF-66786B9C8986}"/>
          </ac:spMkLst>
        </pc:spChg>
        <pc:grpChg chg="add">
          <ac:chgData name="Dr.Sateeshchandra Joshi" userId="6d83137e24247b8d" providerId="LiveId" clId="{443DFDDC-1CDA-4526-93C7-7FEB209D1E5F}" dt="2021-08-05T13:29:04.186" v="357" actId="26606"/>
          <ac:grpSpMkLst>
            <pc:docMk/>
            <pc:sldMk cId="3087776939" sldId="256"/>
            <ac:grpSpMk id="44" creationId="{C2DA450E-1EDD-4D4A-8257-4808EB93716D}"/>
          </ac:grpSpMkLst>
        </pc:grpChg>
        <pc:picChg chg="add del">
          <ac:chgData name="Dr.Sateeshchandra Joshi" userId="6d83137e24247b8d" providerId="LiveId" clId="{443DFDDC-1CDA-4526-93C7-7FEB209D1E5F}" dt="2021-08-05T13:28:56.778" v="356" actId="26606"/>
          <ac:picMkLst>
            <pc:docMk/>
            <pc:sldMk cId="3087776939" sldId="256"/>
            <ac:picMk id="18" creationId="{4C401D57-600A-4C91-AC9A-14CA1ED6F7D8}"/>
          </ac:picMkLst>
        </pc:picChg>
        <pc:picChg chg="add del">
          <ac:chgData name="Dr.Sateeshchandra Joshi" userId="6d83137e24247b8d" providerId="LiveId" clId="{443DFDDC-1CDA-4526-93C7-7FEB209D1E5F}" dt="2021-08-05T13:29:04.186" v="357" actId="26606"/>
          <ac:picMkLst>
            <pc:docMk/>
            <pc:sldMk cId="3087776939" sldId="256"/>
            <ac:picMk id="35" creationId="{095A6DC3-387B-4D0B-A44D-E83246EFD0A1}"/>
          </ac:picMkLst>
        </pc:picChg>
        <pc:picChg chg="add">
          <ac:chgData name="Dr.Sateeshchandra Joshi" userId="6d83137e24247b8d" providerId="LiveId" clId="{443DFDDC-1CDA-4526-93C7-7FEB209D1E5F}" dt="2021-08-05T13:29:04.186" v="357" actId="26606"/>
          <ac:picMkLst>
            <pc:docMk/>
            <pc:sldMk cId="3087776939" sldId="256"/>
            <ac:picMk id="50" creationId="{8B060F31-12EA-4404-8435-DA25F36C8961}"/>
          </ac:picMkLst>
        </pc:picChg>
        <pc:cxnChg chg="add del">
          <ac:chgData name="Dr.Sateeshchandra Joshi" userId="6d83137e24247b8d" providerId="LiveId" clId="{443DFDDC-1CDA-4526-93C7-7FEB209D1E5F}" dt="2021-08-05T13:28:27.224" v="354" actId="26606"/>
          <ac:cxnSpMkLst>
            <pc:docMk/>
            <pc:sldMk cId="3087776939" sldId="256"/>
            <ac:cxnSpMk id="12" creationId="{BC6646AE-8FD6-411E-8640-6CCB250D54FB}"/>
          </ac:cxnSpMkLst>
        </pc:cxnChg>
        <pc:cxnChg chg="add del">
          <ac:chgData name="Dr.Sateeshchandra Joshi" userId="6d83137e24247b8d" providerId="LiveId" clId="{443DFDDC-1CDA-4526-93C7-7FEB209D1E5F}" dt="2021-08-05T13:28:27.224" v="354" actId="26606"/>
          <ac:cxnSpMkLst>
            <pc:docMk/>
            <pc:sldMk cId="3087776939" sldId="256"/>
            <ac:cxnSpMk id="14" creationId="{53268B1E-8861-4702-9529-5A8FB23A618F}"/>
          </ac:cxnSpMkLst>
        </pc:cxnChg>
        <pc:cxnChg chg="add del">
          <ac:chgData name="Dr.Sateeshchandra Joshi" userId="6d83137e24247b8d" providerId="LiveId" clId="{443DFDDC-1CDA-4526-93C7-7FEB209D1E5F}" dt="2021-08-05T13:28:56.778" v="356" actId="26606"/>
          <ac:cxnSpMkLst>
            <pc:docMk/>
            <pc:sldMk cId="3087776939" sldId="256"/>
            <ac:cxnSpMk id="20" creationId="{412BDC66-00FA-4A3F-9BC7-BE05FF7705F8}"/>
          </ac:cxnSpMkLst>
        </pc:cxnChg>
        <pc:cxnChg chg="add del">
          <ac:chgData name="Dr.Sateeshchandra Joshi" userId="6d83137e24247b8d" providerId="LiveId" clId="{443DFDDC-1CDA-4526-93C7-7FEB209D1E5F}" dt="2021-08-05T13:29:04.186" v="357" actId="26606"/>
          <ac:cxnSpMkLst>
            <pc:docMk/>
            <pc:sldMk cId="3087776939" sldId="256"/>
            <ac:cxnSpMk id="33" creationId="{65409EC7-69B1-45CC-8FB7-1964C1AB6720}"/>
          </ac:cxnSpMkLst>
        </pc:cxnChg>
        <pc:cxnChg chg="add">
          <ac:chgData name="Dr.Sateeshchandra Joshi" userId="6d83137e24247b8d" providerId="LiveId" clId="{443DFDDC-1CDA-4526-93C7-7FEB209D1E5F}" dt="2021-08-05T13:29:04.186" v="357" actId="26606"/>
          <ac:cxnSpMkLst>
            <pc:docMk/>
            <pc:sldMk cId="3087776939" sldId="256"/>
            <ac:cxnSpMk id="52" creationId="{E4F1CB68-9DEB-4A71-8E7C-DE9278F0359E}"/>
          </ac:cxnSpMkLst>
        </pc:cxnChg>
      </pc:sldChg>
      <pc:sldChg chg="modSp mod">
        <pc:chgData name="Dr.Sateeshchandra Joshi" userId="6d83137e24247b8d" providerId="LiveId" clId="{443DFDDC-1CDA-4526-93C7-7FEB209D1E5F}" dt="2021-08-05T13:29:32.941" v="360" actId="20577"/>
        <pc:sldMkLst>
          <pc:docMk/>
          <pc:sldMk cId="1794131986" sldId="257"/>
        </pc:sldMkLst>
        <pc:spChg chg="mod">
          <ac:chgData name="Dr.Sateeshchandra Joshi" userId="6d83137e24247b8d" providerId="LiveId" clId="{443DFDDC-1CDA-4526-93C7-7FEB209D1E5F}" dt="2021-08-05T13:27:59.688" v="350"/>
          <ac:spMkLst>
            <pc:docMk/>
            <pc:sldMk cId="1794131986" sldId="257"/>
            <ac:spMk id="2" creationId="{641311CC-0665-41CA-B443-1906DB3A1673}"/>
          </ac:spMkLst>
        </pc:spChg>
        <pc:spChg chg="mod">
          <ac:chgData name="Dr.Sateeshchandra Joshi" userId="6d83137e24247b8d" providerId="LiveId" clId="{443DFDDC-1CDA-4526-93C7-7FEB209D1E5F}" dt="2021-08-05T13:29:32.941" v="360" actId="20577"/>
          <ac:spMkLst>
            <pc:docMk/>
            <pc:sldMk cId="1794131986" sldId="257"/>
            <ac:spMk id="3" creationId="{6F8DE4B1-A9F0-49EA-9A22-165A70F290FA}"/>
          </ac:spMkLst>
        </pc:spChg>
      </pc:sldChg>
      <pc:sldChg chg="modSp mod">
        <pc:chgData name="Dr.Sateeshchandra Joshi" userId="6d83137e24247b8d" providerId="LiveId" clId="{443DFDDC-1CDA-4526-93C7-7FEB209D1E5F}" dt="2021-08-05T13:27:59.688" v="350"/>
        <pc:sldMkLst>
          <pc:docMk/>
          <pc:sldMk cId="1583258809" sldId="258"/>
        </pc:sldMkLst>
        <pc:spChg chg="mod">
          <ac:chgData name="Dr.Sateeshchandra Joshi" userId="6d83137e24247b8d" providerId="LiveId" clId="{443DFDDC-1CDA-4526-93C7-7FEB209D1E5F}" dt="2021-08-05T13:27:59.688" v="350"/>
          <ac:spMkLst>
            <pc:docMk/>
            <pc:sldMk cId="1583258809" sldId="258"/>
            <ac:spMk id="2" creationId="{CFABFA48-2E54-44F9-90D2-4E05431A9134}"/>
          </ac:spMkLst>
        </pc:spChg>
        <pc:spChg chg="mod">
          <ac:chgData name="Dr.Sateeshchandra Joshi" userId="6d83137e24247b8d" providerId="LiveId" clId="{443DFDDC-1CDA-4526-93C7-7FEB209D1E5F}" dt="2021-08-05T13:27:59.688" v="350"/>
          <ac:spMkLst>
            <pc:docMk/>
            <pc:sldMk cId="1583258809" sldId="258"/>
            <ac:spMk id="3" creationId="{0B3CD21E-5D90-408D-BBAC-A69BA0D2C2C9}"/>
          </ac:spMkLst>
        </pc:spChg>
      </pc:sldChg>
      <pc:sldChg chg="modSp new mod">
        <pc:chgData name="Dr.Sateeshchandra Joshi" userId="6d83137e24247b8d" providerId="LiveId" clId="{443DFDDC-1CDA-4526-93C7-7FEB209D1E5F}" dt="2021-08-05T13:27:59.688" v="350"/>
        <pc:sldMkLst>
          <pc:docMk/>
          <pc:sldMk cId="1601139620" sldId="259"/>
        </pc:sldMkLst>
        <pc:spChg chg="mod">
          <ac:chgData name="Dr.Sateeshchandra Joshi" userId="6d83137e24247b8d" providerId="LiveId" clId="{443DFDDC-1CDA-4526-93C7-7FEB209D1E5F}" dt="2021-08-05T13:27:59.688" v="350"/>
          <ac:spMkLst>
            <pc:docMk/>
            <pc:sldMk cId="1601139620" sldId="259"/>
            <ac:spMk id="2" creationId="{63182D98-5404-4125-B0AE-D239C91BF9F5}"/>
          </ac:spMkLst>
        </pc:spChg>
        <pc:spChg chg="mod">
          <ac:chgData name="Dr.Sateeshchandra Joshi" userId="6d83137e24247b8d" providerId="LiveId" clId="{443DFDDC-1CDA-4526-93C7-7FEB209D1E5F}" dt="2021-08-05T13:27:59.688" v="350"/>
          <ac:spMkLst>
            <pc:docMk/>
            <pc:sldMk cId="1601139620" sldId="259"/>
            <ac:spMk id="3" creationId="{E712CAF0-60AA-4D07-AD3E-F67B855481A8}"/>
          </ac:spMkLst>
        </pc:spChg>
      </pc:sldChg>
      <pc:sldChg chg="modSp new mod">
        <pc:chgData name="Dr.Sateeshchandra Joshi" userId="6d83137e24247b8d" providerId="LiveId" clId="{443DFDDC-1CDA-4526-93C7-7FEB209D1E5F}" dt="2021-08-05T13:27:59.688" v="350"/>
        <pc:sldMkLst>
          <pc:docMk/>
          <pc:sldMk cId="3085336249" sldId="260"/>
        </pc:sldMkLst>
        <pc:spChg chg="mod">
          <ac:chgData name="Dr.Sateeshchandra Joshi" userId="6d83137e24247b8d" providerId="LiveId" clId="{443DFDDC-1CDA-4526-93C7-7FEB209D1E5F}" dt="2021-08-05T13:27:59.688" v="350"/>
          <ac:spMkLst>
            <pc:docMk/>
            <pc:sldMk cId="3085336249" sldId="260"/>
            <ac:spMk id="2" creationId="{FE732A8F-326A-47AC-976C-77CC87E7B507}"/>
          </ac:spMkLst>
        </pc:spChg>
        <pc:spChg chg="mod">
          <ac:chgData name="Dr.Sateeshchandra Joshi" userId="6d83137e24247b8d" providerId="LiveId" clId="{443DFDDC-1CDA-4526-93C7-7FEB209D1E5F}" dt="2021-08-05T13:27:59.688" v="350"/>
          <ac:spMkLst>
            <pc:docMk/>
            <pc:sldMk cId="3085336249" sldId="260"/>
            <ac:spMk id="3" creationId="{BE9C75A7-9999-4531-9C4E-9E5B9ACF792A}"/>
          </ac:spMkLst>
        </pc:spChg>
      </pc:sldChg>
      <pc:sldChg chg="modSp new mod">
        <pc:chgData name="Dr.Sateeshchandra Joshi" userId="6d83137e24247b8d" providerId="LiveId" clId="{443DFDDC-1CDA-4526-93C7-7FEB209D1E5F}" dt="2021-08-05T13:27:59.688" v="350"/>
        <pc:sldMkLst>
          <pc:docMk/>
          <pc:sldMk cId="907163697" sldId="261"/>
        </pc:sldMkLst>
        <pc:spChg chg="mod">
          <ac:chgData name="Dr.Sateeshchandra Joshi" userId="6d83137e24247b8d" providerId="LiveId" clId="{443DFDDC-1CDA-4526-93C7-7FEB209D1E5F}" dt="2021-08-05T13:27:59.688" v="350"/>
          <ac:spMkLst>
            <pc:docMk/>
            <pc:sldMk cId="907163697" sldId="261"/>
            <ac:spMk id="2" creationId="{CCE11E73-80FC-4F55-982F-9F05D2E60B25}"/>
          </ac:spMkLst>
        </pc:spChg>
        <pc:spChg chg="mod">
          <ac:chgData name="Dr.Sateeshchandra Joshi" userId="6d83137e24247b8d" providerId="LiveId" clId="{443DFDDC-1CDA-4526-93C7-7FEB209D1E5F}" dt="2021-08-05T13:27:59.688" v="350"/>
          <ac:spMkLst>
            <pc:docMk/>
            <pc:sldMk cId="907163697" sldId="261"/>
            <ac:spMk id="3" creationId="{3085685C-5878-4E46-A889-13925E70BB17}"/>
          </ac:spMkLst>
        </pc:spChg>
      </pc:sldChg>
      <pc:sldChg chg="modSp new mod">
        <pc:chgData name="Dr.Sateeshchandra Joshi" userId="6d83137e24247b8d" providerId="LiveId" clId="{443DFDDC-1CDA-4526-93C7-7FEB209D1E5F}" dt="2021-08-05T13:27:59.688" v="350"/>
        <pc:sldMkLst>
          <pc:docMk/>
          <pc:sldMk cId="1097755116" sldId="262"/>
        </pc:sldMkLst>
        <pc:spChg chg="mod">
          <ac:chgData name="Dr.Sateeshchandra Joshi" userId="6d83137e24247b8d" providerId="LiveId" clId="{443DFDDC-1CDA-4526-93C7-7FEB209D1E5F}" dt="2021-08-05T13:21:31.130" v="268" actId="1076"/>
          <ac:spMkLst>
            <pc:docMk/>
            <pc:sldMk cId="1097755116" sldId="262"/>
            <ac:spMk id="2" creationId="{71C6DC58-FB68-48AE-A89C-14AE5E1FDC7C}"/>
          </ac:spMkLst>
        </pc:spChg>
        <pc:spChg chg="mod">
          <ac:chgData name="Dr.Sateeshchandra Joshi" userId="6d83137e24247b8d" providerId="LiveId" clId="{443DFDDC-1CDA-4526-93C7-7FEB209D1E5F}" dt="2021-08-05T13:27:59.688" v="350"/>
          <ac:spMkLst>
            <pc:docMk/>
            <pc:sldMk cId="1097755116" sldId="262"/>
            <ac:spMk id="3" creationId="{8620C379-3C39-41D0-AAFE-C781255AA537}"/>
          </ac:spMkLst>
        </pc:spChg>
      </pc:sldChg>
      <pc:sldChg chg="modSp new mod">
        <pc:chgData name="Dr.Sateeshchandra Joshi" userId="6d83137e24247b8d" providerId="LiveId" clId="{443DFDDC-1CDA-4526-93C7-7FEB209D1E5F}" dt="2021-08-05T13:27:59.688" v="350"/>
        <pc:sldMkLst>
          <pc:docMk/>
          <pc:sldMk cId="1964268952" sldId="263"/>
        </pc:sldMkLst>
        <pc:spChg chg="mod">
          <ac:chgData name="Dr.Sateeshchandra Joshi" userId="6d83137e24247b8d" providerId="LiveId" clId="{443DFDDC-1CDA-4526-93C7-7FEB209D1E5F}" dt="2021-08-05T13:27:59.688" v="350"/>
          <ac:spMkLst>
            <pc:docMk/>
            <pc:sldMk cId="1964268952" sldId="263"/>
            <ac:spMk id="2" creationId="{4046B720-B65A-4A40-B655-8B2488AE69A5}"/>
          </ac:spMkLst>
        </pc:spChg>
        <pc:spChg chg="mod">
          <ac:chgData name="Dr.Sateeshchandra Joshi" userId="6d83137e24247b8d" providerId="LiveId" clId="{443DFDDC-1CDA-4526-93C7-7FEB209D1E5F}" dt="2021-08-05T13:27:59.688" v="350"/>
          <ac:spMkLst>
            <pc:docMk/>
            <pc:sldMk cId="1964268952" sldId="263"/>
            <ac:spMk id="3" creationId="{D3C6529B-58CB-40CF-ADF3-EB0DFA5FF651}"/>
          </ac:spMkLst>
        </pc:spChg>
      </pc:sldChg>
      <pc:sldChg chg="modSp new mod">
        <pc:chgData name="Dr.Sateeshchandra Joshi" userId="6d83137e24247b8d" providerId="LiveId" clId="{443DFDDC-1CDA-4526-93C7-7FEB209D1E5F}" dt="2021-08-05T13:27:59.688" v="350"/>
        <pc:sldMkLst>
          <pc:docMk/>
          <pc:sldMk cId="1318149563" sldId="264"/>
        </pc:sldMkLst>
        <pc:spChg chg="mod">
          <ac:chgData name="Dr.Sateeshchandra Joshi" userId="6d83137e24247b8d" providerId="LiveId" clId="{443DFDDC-1CDA-4526-93C7-7FEB209D1E5F}" dt="2021-08-05T13:27:59.688" v="350"/>
          <ac:spMkLst>
            <pc:docMk/>
            <pc:sldMk cId="1318149563" sldId="264"/>
            <ac:spMk id="2" creationId="{5287B299-C163-4BFC-8B7C-2A8822A4F3AB}"/>
          </ac:spMkLst>
        </pc:spChg>
        <pc:spChg chg="mod">
          <ac:chgData name="Dr.Sateeshchandra Joshi" userId="6d83137e24247b8d" providerId="LiveId" clId="{443DFDDC-1CDA-4526-93C7-7FEB209D1E5F}" dt="2021-08-05T13:27:59.688" v="350"/>
          <ac:spMkLst>
            <pc:docMk/>
            <pc:sldMk cId="1318149563" sldId="264"/>
            <ac:spMk id="3" creationId="{94CE5E17-F66B-44A0-AB70-BE8EB044F13A}"/>
          </ac:spMkLst>
        </pc:spChg>
      </pc:sldChg>
      <pc:sldChg chg="modSp new mod">
        <pc:chgData name="Dr.Sateeshchandra Joshi" userId="6d83137e24247b8d" providerId="LiveId" clId="{443DFDDC-1CDA-4526-93C7-7FEB209D1E5F}" dt="2021-08-05T13:27:59.688" v="350"/>
        <pc:sldMkLst>
          <pc:docMk/>
          <pc:sldMk cId="1416874493" sldId="265"/>
        </pc:sldMkLst>
        <pc:spChg chg="mod">
          <ac:chgData name="Dr.Sateeshchandra Joshi" userId="6d83137e24247b8d" providerId="LiveId" clId="{443DFDDC-1CDA-4526-93C7-7FEB209D1E5F}" dt="2021-08-05T13:27:59.688" v="350"/>
          <ac:spMkLst>
            <pc:docMk/>
            <pc:sldMk cId="1416874493" sldId="265"/>
            <ac:spMk id="2" creationId="{47D16B8F-5F1A-4AF8-A3B6-72158BFB3A3C}"/>
          </ac:spMkLst>
        </pc:spChg>
        <pc:spChg chg="mod">
          <ac:chgData name="Dr.Sateeshchandra Joshi" userId="6d83137e24247b8d" providerId="LiveId" clId="{443DFDDC-1CDA-4526-93C7-7FEB209D1E5F}" dt="2021-08-05T13:27:59.688" v="350"/>
          <ac:spMkLst>
            <pc:docMk/>
            <pc:sldMk cId="1416874493" sldId="265"/>
            <ac:spMk id="3" creationId="{1C0AF5FD-4FA9-4EA5-9292-756C0AD73A2C}"/>
          </ac:spMkLst>
        </pc:spChg>
      </pc:sldChg>
      <pc:sldChg chg="modSp new mod">
        <pc:chgData name="Dr.Sateeshchandra Joshi" userId="6d83137e24247b8d" providerId="LiveId" clId="{443DFDDC-1CDA-4526-93C7-7FEB209D1E5F}" dt="2021-08-05T13:27:59.688" v="350"/>
        <pc:sldMkLst>
          <pc:docMk/>
          <pc:sldMk cId="2311645113" sldId="266"/>
        </pc:sldMkLst>
        <pc:spChg chg="mod">
          <ac:chgData name="Dr.Sateeshchandra Joshi" userId="6d83137e24247b8d" providerId="LiveId" clId="{443DFDDC-1CDA-4526-93C7-7FEB209D1E5F}" dt="2021-08-05T13:27:59.688" v="350"/>
          <ac:spMkLst>
            <pc:docMk/>
            <pc:sldMk cId="2311645113" sldId="266"/>
            <ac:spMk id="2" creationId="{4B4EA816-D3FF-4B50-B2D4-E90D9D9CBE72}"/>
          </ac:spMkLst>
        </pc:spChg>
        <pc:spChg chg="mod">
          <ac:chgData name="Dr.Sateeshchandra Joshi" userId="6d83137e24247b8d" providerId="LiveId" clId="{443DFDDC-1CDA-4526-93C7-7FEB209D1E5F}" dt="2021-08-05T13:27:59.688" v="350"/>
          <ac:spMkLst>
            <pc:docMk/>
            <pc:sldMk cId="2311645113" sldId="266"/>
            <ac:spMk id="3" creationId="{367088B9-4666-4C5C-AD2D-8B66325569D7}"/>
          </ac:spMkLst>
        </pc:spChg>
      </pc:sldChg>
      <pc:sldChg chg="modSp new mod">
        <pc:chgData name="Dr.Sateeshchandra Joshi" userId="6d83137e24247b8d" providerId="LiveId" clId="{443DFDDC-1CDA-4526-93C7-7FEB209D1E5F}" dt="2021-08-05T13:27:59.688" v="350"/>
        <pc:sldMkLst>
          <pc:docMk/>
          <pc:sldMk cId="3666227617" sldId="267"/>
        </pc:sldMkLst>
        <pc:spChg chg="mod">
          <ac:chgData name="Dr.Sateeshchandra Joshi" userId="6d83137e24247b8d" providerId="LiveId" clId="{443DFDDC-1CDA-4526-93C7-7FEB209D1E5F}" dt="2021-08-05T13:27:59.688" v="350"/>
          <ac:spMkLst>
            <pc:docMk/>
            <pc:sldMk cId="3666227617" sldId="267"/>
            <ac:spMk id="2" creationId="{A5A020E8-99D5-46F4-AF37-DBA60D4A8481}"/>
          </ac:spMkLst>
        </pc:spChg>
        <pc:spChg chg="mod">
          <ac:chgData name="Dr.Sateeshchandra Joshi" userId="6d83137e24247b8d" providerId="LiveId" clId="{443DFDDC-1CDA-4526-93C7-7FEB209D1E5F}" dt="2021-08-05T13:27:59.688" v="350"/>
          <ac:spMkLst>
            <pc:docMk/>
            <pc:sldMk cId="3666227617" sldId="267"/>
            <ac:spMk id="3" creationId="{92D63948-F13C-42FD-96F8-9B011ED19BDC}"/>
          </ac:spMkLst>
        </pc:spChg>
      </pc:sldChg>
      <pc:sldChg chg="modSp new mod">
        <pc:chgData name="Dr.Sateeshchandra Joshi" userId="6d83137e24247b8d" providerId="LiveId" clId="{443DFDDC-1CDA-4526-93C7-7FEB209D1E5F}" dt="2021-08-05T13:30:20.741" v="384" actId="403"/>
        <pc:sldMkLst>
          <pc:docMk/>
          <pc:sldMk cId="1144389079" sldId="268"/>
        </pc:sldMkLst>
        <pc:spChg chg="mod">
          <ac:chgData name="Dr.Sateeshchandra Joshi" userId="6d83137e24247b8d" providerId="LiveId" clId="{443DFDDC-1CDA-4526-93C7-7FEB209D1E5F}" dt="2021-08-05T13:30:20.741" v="384" actId="403"/>
          <ac:spMkLst>
            <pc:docMk/>
            <pc:sldMk cId="1144389079" sldId="268"/>
            <ac:spMk id="3" creationId="{2B961AE5-4611-43E8-927E-EC57C7EEB71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3232D1-9083-4603-814A-3377BCB643F9}" type="datetimeFigureOut">
              <a:rPr lang="en-US" smtClean="0"/>
              <a:t>8/5/2021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444EA30-546B-44F4-BFC9-1024F11143F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0136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3232D1-9083-4603-814A-3377BCB643F9}"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4EA30-546B-44F4-BFC9-1024F11143F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0940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3232D1-9083-4603-814A-3377BCB643F9}"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4EA30-546B-44F4-BFC9-1024F11143F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93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3232D1-9083-4603-814A-3377BCB643F9}"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4EA30-546B-44F4-BFC9-1024F11143F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6072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3232D1-9083-4603-814A-3377BCB643F9}"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4EA30-546B-44F4-BFC9-1024F11143F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3917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3232D1-9083-4603-814A-3377BCB643F9}"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4EA30-546B-44F4-BFC9-1024F11143F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9695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3232D1-9083-4603-814A-3377BCB643F9}" type="datetimeFigureOut">
              <a:rPr lang="en-US" smtClean="0"/>
              <a:t>8/5/2021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44EA30-546B-44F4-BFC9-1024F11143F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992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3232D1-9083-4603-814A-3377BCB643F9}" type="datetimeFigureOut">
              <a:rPr lang="en-US" smtClean="0"/>
              <a:t>8/5/2021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44EA30-546B-44F4-BFC9-1024F11143F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904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232D1-9083-4603-814A-3377BCB643F9}" type="datetimeFigureOut">
              <a:rPr lang="en-US" smtClean="0"/>
              <a:t>8/5/2021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44EA30-546B-44F4-BFC9-1024F11143F1}" type="slidenum">
              <a:rPr lang="en-US" smtClean="0"/>
              <a:t>‹#›</a:t>
            </a:fld>
            <a:endParaRPr lang="en-US"/>
          </a:p>
        </p:txBody>
      </p:sp>
    </p:spTree>
    <p:extLst>
      <p:ext uri="{BB962C8B-B14F-4D97-AF65-F5344CB8AC3E}">
        <p14:creationId xmlns:p14="http://schemas.microsoft.com/office/powerpoint/2010/main" val="10529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3232D1-9083-4603-814A-3377BCB643F9}"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4EA30-546B-44F4-BFC9-1024F11143F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845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C3232D1-9083-4603-814A-3377BCB643F9}" type="datetimeFigureOut">
              <a:rPr lang="en-US" smtClean="0"/>
              <a:t>8/5/2021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444EA30-546B-44F4-BFC9-1024F11143F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497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C3232D1-9083-4603-814A-3377BCB643F9}" type="datetimeFigureOut">
              <a:rPr lang="en-US" smtClean="0"/>
              <a:t>8/5/2021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444EA30-546B-44F4-BFC9-1024F11143F1}"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98055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ethics.org/resources/free-toolkit/decision-making-model/#6" TargetMode="External"/><Relationship Id="rId3" Type="http://schemas.openxmlformats.org/officeDocument/2006/relationships/hyperlink" Target="https://www.ethics.org/resources/free-toolkit/decision-making-model/#filters" TargetMode="External"/><Relationship Id="rId7" Type="http://schemas.openxmlformats.org/officeDocument/2006/relationships/hyperlink" Target="https://www.ethics.org/resources/free-toolkit/decision-making-model/#5" TargetMode="External"/><Relationship Id="rId2" Type="http://schemas.openxmlformats.org/officeDocument/2006/relationships/hyperlink" Target="https://www.ethics.org/resources/free-toolkit/decision-making-model/#1" TargetMode="External"/><Relationship Id="rId1" Type="http://schemas.openxmlformats.org/officeDocument/2006/relationships/slideLayout" Target="../slideLayouts/slideLayout2.xml"/><Relationship Id="rId6" Type="http://schemas.openxmlformats.org/officeDocument/2006/relationships/hyperlink" Target="https://www.ethics.org/resources/free-toolkit/decision-making-model/#4" TargetMode="External"/><Relationship Id="rId5" Type="http://schemas.openxmlformats.org/officeDocument/2006/relationships/hyperlink" Target="https://www.ethics.org/resources/free-toolkit/decision-making-model/#3" TargetMode="External"/><Relationship Id="rId4" Type="http://schemas.openxmlformats.org/officeDocument/2006/relationships/hyperlink" Target="https://www.ethics.org/resources/free-toolkit/decision-making-model/#2" TargetMode="External"/><Relationship Id="rId9" Type="http://schemas.openxmlformats.org/officeDocument/2006/relationships/hyperlink" Target="https://www.ethics.org/resources/free-toolkit/decision-making-model/#7"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50FD0717-BEEE-48D4-8750-E44E166E9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4CBA4EB-F997-4F56-9436-88F607540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Subtitle 2">
            <a:extLst>
              <a:ext uri="{FF2B5EF4-FFF2-40B4-BE49-F238E27FC236}">
                <a16:creationId xmlns:a16="http://schemas.microsoft.com/office/drawing/2014/main" id="{D2382163-1647-4993-887A-9A57E7AB2150}"/>
              </a:ext>
            </a:extLst>
          </p:cNvPr>
          <p:cNvSpPr>
            <a:spLocks noGrp="1"/>
          </p:cNvSpPr>
          <p:nvPr>
            <p:ph type="subTitle" idx="1"/>
          </p:nvPr>
        </p:nvSpPr>
        <p:spPr>
          <a:xfrm>
            <a:off x="8141418" y="1463014"/>
            <a:ext cx="2848300" cy="3293053"/>
          </a:xfrm>
        </p:spPr>
        <p:txBody>
          <a:bodyPr anchor="ctr">
            <a:normAutofit/>
          </a:bodyPr>
          <a:lstStyle/>
          <a:p>
            <a:r>
              <a:rPr lang="en-US" sz="2000"/>
              <a:t>Summarised by Dr.Sateeshchandra Joshi</a:t>
            </a:r>
          </a:p>
          <a:p>
            <a:r>
              <a:rPr lang="en-US" sz="2000"/>
              <a:t>VIIT, Baramati</a:t>
            </a:r>
          </a:p>
        </p:txBody>
      </p:sp>
      <p:grpSp>
        <p:nvGrpSpPr>
          <p:cNvPr id="44" name="Group 43">
            <a:extLst>
              <a:ext uri="{FF2B5EF4-FFF2-40B4-BE49-F238E27FC236}">
                <a16:creationId xmlns:a16="http://schemas.microsoft.com/office/drawing/2014/main" id="{C2DA450E-1EDD-4D4A-8257-4808EB937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9392" y="938882"/>
            <a:ext cx="6562082" cy="4236223"/>
            <a:chOff x="7807230" y="2012810"/>
            <a:chExt cx="3251252" cy="3459865"/>
          </a:xfrm>
        </p:grpSpPr>
        <p:sp>
          <p:nvSpPr>
            <p:cNvPr id="45" name="Rectangle 44">
              <a:extLst>
                <a:ext uri="{FF2B5EF4-FFF2-40B4-BE49-F238E27FC236}">
                  <a16:creationId xmlns:a16="http://schemas.microsoft.com/office/drawing/2014/main" id="{228FBF78-9E7E-46C0-950D-FC7AEE43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42116C23-5ED0-4F29-84D0-584CD0150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8" name="Rectangle 47">
            <a:extLst>
              <a:ext uri="{FF2B5EF4-FFF2-40B4-BE49-F238E27FC236}">
                <a16:creationId xmlns:a16="http://schemas.microsoft.com/office/drawing/2014/main" id="{37EE4B41-0C22-468A-BCFF-66786B9C8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7777" y="1269341"/>
            <a:ext cx="5925312" cy="3575304"/>
          </a:xfrm>
          <a:prstGeom prst="rect">
            <a:avLst/>
          </a:prstGeom>
          <a:solidFill>
            <a:schemeClr val="accent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3AD019-D410-4F0C-A59C-F9F254724707}"/>
              </a:ext>
            </a:extLst>
          </p:cNvPr>
          <p:cNvSpPr>
            <a:spLocks noGrp="1"/>
          </p:cNvSpPr>
          <p:nvPr>
            <p:ph type="ctrTitle"/>
          </p:nvPr>
        </p:nvSpPr>
        <p:spPr>
          <a:xfrm>
            <a:off x="1446756" y="1463015"/>
            <a:ext cx="5492683" cy="3196668"/>
          </a:xfrm>
        </p:spPr>
        <p:txBody>
          <a:bodyPr anchor="ctr">
            <a:normAutofit/>
          </a:bodyPr>
          <a:lstStyle/>
          <a:p>
            <a:pPr algn="ctr"/>
            <a:r>
              <a:rPr lang="en-US" sz="4000">
                <a:solidFill>
                  <a:srgbClr val="FFFFFF"/>
                </a:solidFill>
              </a:rPr>
              <a:t>Theories &amp; Models of Indian Ethos &amp; Business Ethics</a:t>
            </a:r>
          </a:p>
        </p:txBody>
      </p:sp>
      <p:pic>
        <p:nvPicPr>
          <p:cNvPr id="50" name="Picture 49">
            <a:extLst>
              <a:ext uri="{FF2B5EF4-FFF2-40B4-BE49-F238E27FC236}">
                <a16:creationId xmlns:a16="http://schemas.microsoft.com/office/drawing/2014/main" id="{8B060F31-12EA-4404-8435-DA25F36C89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2" name="Straight Connector 51">
            <a:extLst>
              <a:ext uri="{FF2B5EF4-FFF2-40B4-BE49-F238E27FC236}">
                <a16:creationId xmlns:a16="http://schemas.microsoft.com/office/drawing/2014/main" id="{E4F1CB68-9DEB-4A71-8E7C-DE9278F035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777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6B720-B65A-4A40-B655-8B2488AE69A5}"/>
              </a:ext>
            </a:extLst>
          </p:cNvPr>
          <p:cNvSpPr>
            <a:spLocks noGrp="1"/>
          </p:cNvSpPr>
          <p:nvPr>
            <p:ph type="title"/>
          </p:nvPr>
        </p:nvSpPr>
        <p:spPr/>
        <p:txBody>
          <a:bodyPr/>
          <a:lstStyle/>
          <a:p>
            <a:r>
              <a:rPr lang="en-US" dirty="0"/>
              <a:t>STEP Model</a:t>
            </a:r>
          </a:p>
        </p:txBody>
      </p:sp>
      <p:sp>
        <p:nvSpPr>
          <p:cNvPr id="3" name="Content Placeholder 2">
            <a:extLst>
              <a:ext uri="{FF2B5EF4-FFF2-40B4-BE49-F238E27FC236}">
                <a16:creationId xmlns:a16="http://schemas.microsoft.com/office/drawing/2014/main" id="{D3C6529B-58CB-40CF-ADF3-EB0DFA5FF651}"/>
              </a:ext>
            </a:extLst>
          </p:cNvPr>
          <p:cNvSpPr>
            <a:spLocks noGrp="1"/>
          </p:cNvSpPr>
          <p:nvPr>
            <p:ph idx="1"/>
          </p:nvPr>
        </p:nvSpPr>
        <p:spPr/>
        <p:txBody>
          <a:bodyPr>
            <a:normAutofit fontScale="55000" lnSpcReduction="20000"/>
          </a:bodyPr>
          <a:lstStyle/>
          <a:p>
            <a:r>
              <a:rPr lang="en-US" b="0" i="0" dirty="0">
                <a:solidFill>
                  <a:srgbClr val="202124"/>
                </a:solidFill>
                <a:effectLst/>
                <a:latin typeface="arial" panose="020B0604020202020204" pitchFamily="34" charset="0"/>
              </a:rPr>
              <a:t>The </a:t>
            </a:r>
            <a:r>
              <a:rPr lang="en-US" b="1" i="0" dirty="0">
                <a:solidFill>
                  <a:srgbClr val="202124"/>
                </a:solidFill>
                <a:effectLst/>
                <a:latin typeface="arial" panose="020B0604020202020204" pitchFamily="34" charset="0"/>
              </a:rPr>
              <a:t>STEPS</a:t>
            </a:r>
            <a:r>
              <a:rPr lang="en-US" b="0" i="0" dirty="0">
                <a:solidFill>
                  <a:srgbClr val="202124"/>
                </a:solidFill>
                <a:effectLst/>
                <a:latin typeface="arial" panose="020B0604020202020204" pitchFamily="34" charset="0"/>
              </a:rPr>
              <a:t> formula provides a framework for </a:t>
            </a:r>
            <a:r>
              <a:rPr lang="en-US" b="1" i="0" dirty="0">
                <a:solidFill>
                  <a:srgbClr val="202124"/>
                </a:solidFill>
                <a:effectLst/>
                <a:latin typeface="arial" panose="020B0604020202020204" pitchFamily="34" charset="0"/>
              </a:rPr>
              <a:t>coaches</a:t>
            </a:r>
            <a:r>
              <a:rPr lang="en-US" b="0" i="0" dirty="0">
                <a:solidFill>
                  <a:srgbClr val="202124"/>
                </a:solidFill>
                <a:effectLst/>
                <a:latin typeface="arial" panose="020B0604020202020204" pitchFamily="34" charset="0"/>
              </a:rPr>
              <a:t> to make changes to their </a:t>
            </a:r>
            <a:r>
              <a:rPr lang="en-US" b="1" i="0" dirty="0">
                <a:solidFill>
                  <a:srgbClr val="202124"/>
                </a:solidFill>
                <a:effectLst/>
                <a:latin typeface="arial" panose="020B0604020202020204" pitchFamily="34" charset="0"/>
              </a:rPr>
              <a:t>coaching</a:t>
            </a:r>
            <a:r>
              <a:rPr lang="en-US" b="0" i="0" dirty="0">
                <a:solidFill>
                  <a:srgbClr val="202124"/>
                </a:solidFill>
                <a:effectLst/>
                <a:latin typeface="arial" panose="020B0604020202020204" pitchFamily="34" charset="0"/>
              </a:rPr>
              <a:t>, in the areas of space, task, equipment, people and speed.</a:t>
            </a:r>
          </a:p>
          <a:p>
            <a:pPr algn="l"/>
            <a:r>
              <a:rPr lang="en-US" b="1" i="0" dirty="0">
                <a:solidFill>
                  <a:srgbClr val="202124"/>
                </a:solidFill>
                <a:effectLst/>
                <a:latin typeface="Google Sans"/>
              </a:rPr>
              <a:t>7 Steps of the Decision-Making Process</a:t>
            </a:r>
            <a:endParaRPr lang="en-US" b="0" i="0" dirty="0">
              <a:solidFill>
                <a:srgbClr val="202124"/>
              </a:solidFill>
              <a:effectLst/>
              <a:latin typeface="Google Sans"/>
            </a:endParaRPr>
          </a:p>
          <a:p>
            <a:pPr algn="l">
              <a:buFont typeface="+mj-lt"/>
              <a:buAutoNum type="arabicPeriod"/>
            </a:pPr>
            <a:r>
              <a:rPr lang="en-US" b="0" i="0" dirty="0">
                <a:solidFill>
                  <a:srgbClr val="202124"/>
                </a:solidFill>
                <a:effectLst/>
                <a:latin typeface="arial" panose="020B0604020202020204" pitchFamily="34" charset="0"/>
              </a:rPr>
              <a:t>Identify the decision.</a:t>
            </a:r>
          </a:p>
          <a:p>
            <a:pPr algn="l">
              <a:buFont typeface="+mj-lt"/>
              <a:buAutoNum type="arabicPeriod"/>
            </a:pPr>
            <a:r>
              <a:rPr lang="en-US" b="0" i="0" dirty="0">
                <a:solidFill>
                  <a:srgbClr val="202124"/>
                </a:solidFill>
                <a:effectLst/>
                <a:latin typeface="arial" panose="020B0604020202020204" pitchFamily="34" charset="0"/>
              </a:rPr>
              <a:t>Gather relevant info.</a:t>
            </a:r>
          </a:p>
          <a:p>
            <a:pPr algn="l">
              <a:buFont typeface="+mj-lt"/>
              <a:buAutoNum type="arabicPeriod"/>
            </a:pPr>
            <a:r>
              <a:rPr lang="en-US" b="0" i="0" dirty="0">
                <a:solidFill>
                  <a:srgbClr val="202124"/>
                </a:solidFill>
                <a:effectLst/>
                <a:latin typeface="arial" panose="020B0604020202020204" pitchFamily="34" charset="0"/>
              </a:rPr>
              <a:t>Identify the alternatives.</a:t>
            </a:r>
          </a:p>
          <a:p>
            <a:pPr algn="l">
              <a:buFont typeface="+mj-lt"/>
              <a:buAutoNum type="arabicPeriod"/>
            </a:pPr>
            <a:r>
              <a:rPr lang="en-US" b="0" i="0" dirty="0">
                <a:solidFill>
                  <a:srgbClr val="202124"/>
                </a:solidFill>
                <a:effectLst/>
                <a:latin typeface="arial" panose="020B0604020202020204" pitchFamily="34" charset="0"/>
              </a:rPr>
              <a:t>Weigh the evidence.</a:t>
            </a:r>
          </a:p>
          <a:p>
            <a:pPr algn="l">
              <a:buFont typeface="+mj-lt"/>
              <a:buAutoNum type="arabicPeriod"/>
            </a:pPr>
            <a:r>
              <a:rPr lang="en-US" b="0" i="0" dirty="0">
                <a:solidFill>
                  <a:srgbClr val="202124"/>
                </a:solidFill>
                <a:effectLst/>
                <a:latin typeface="arial" panose="020B0604020202020204" pitchFamily="34" charset="0"/>
              </a:rPr>
              <a:t>Choose among the alternatives.</a:t>
            </a:r>
          </a:p>
          <a:p>
            <a:pPr algn="l">
              <a:buFont typeface="+mj-lt"/>
              <a:buAutoNum type="arabicPeriod"/>
            </a:pPr>
            <a:r>
              <a:rPr lang="en-US" b="0" i="0" dirty="0">
                <a:solidFill>
                  <a:srgbClr val="202124"/>
                </a:solidFill>
                <a:effectLst/>
                <a:latin typeface="arial" panose="020B0604020202020204" pitchFamily="34" charset="0"/>
              </a:rPr>
              <a:t>Take action.</a:t>
            </a:r>
          </a:p>
          <a:p>
            <a:pPr algn="l">
              <a:buFont typeface="+mj-lt"/>
              <a:buAutoNum type="arabicPeriod"/>
            </a:pPr>
            <a:r>
              <a:rPr lang="en-US" b="0" i="0" dirty="0">
                <a:solidFill>
                  <a:srgbClr val="202124"/>
                </a:solidFill>
                <a:effectLst/>
                <a:latin typeface="arial" panose="020B0604020202020204" pitchFamily="34" charset="0"/>
              </a:rPr>
              <a:t>Review your decision.</a:t>
            </a:r>
          </a:p>
          <a:p>
            <a:br>
              <a:rPr lang="en-US" b="0" i="0" dirty="0">
                <a:solidFill>
                  <a:srgbClr val="202124"/>
                </a:solidFill>
                <a:effectLst/>
                <a:latin typeface="arial" panose="020B0604020202020204" pitchFamily="34" charset="0"/>
              </a:rPr>
            </a:br>
            <a:endParaRPr lang="en-US" dirty="0"/>
          </a:p>
        </p:txBody>
      </p:sp>
    </p:spTree>
    <p:extLst>
      <p:ext uri="{BB962C8B-B14F-4D97-AF65-F5344CB8AC3E}">
        <p14:creationId xmlns:p14="http://schemas.microsoft.com/office/powerpoint/2010/main" val="1964268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7B299-C163-4BFC-8B7C-2A8822A4F3AB}"/>
              </a:ext>
            </a:extLst>
          </p:cNvPr>
          <p:cNvSpPr>
            <a:spLocks noGrp="1"/>
          </p:cNvSpPr>
          <p:nvPr>
            <p:ph type="title"/>
          </p:nvPr>
        </p:nvSpPr>
        <p:spPr/>
        <p:txBody>
          <a:bodyPr/>
          <a:lstStyle/>
          <a:p>
            <a:r>
              <a:rPr lang="en-US" dirty="0"/>
              <a:t>Plus Filter </a:t>
            </a:r>
          </a:p>
        </p:txBody>
      </p:sp>
      <p:sp>
        <p:nvSpPr>
          <p:cNvPr id="3" name="Content Placeholder 2">
            <a:extLst>
              <a:ext uri="{FF2B5EF4-FFF2-40B4-BE49-F238E27FC236}">
                <a16:creationId xmlns:a16="http://schemas.microsoft.com/office/drawing/2014/main" id="{94CE5E17-F66B-44A0-AB70-BE8EB044F13A}"/>
              </a:ext>
            </a:extLst>
          </p:cNvPr>
          <p:cNvSpPr>
            <a:spLocks noGrp="1"/>
          </p:cNvSpPr>
          <p:nvPr>
            <p:ph idx="1"/>
          </p:nvPr>
        </p:nvSpPr>
        <p:spPr/>
        <p:txBody>
          <a:bodyPr/>
          <a:lstStyle/>
          <a:p>
            <a:r>
              <a:rPr lang="en-US" b="0" i="0" dirty="0">
                <a:solidFill>
                  <a:srgbClr val="000000"/>
                </a:solidFill>
                <a:effectLst/>
                <a:latin typeface="-apple-system"/>
              </a:rPr>
              <a:t>Seven Steps to Ethical Decision Making</a:t>
            </a:r>
            <a:br>
              <a:rPr lang="en-US" dirty="0"/>
            </a:br>
            <a:r>
              <a:rPr lang="en-US" b="0" i="0" dirty="0">
                <a:solidFill>
                  <a:srgbClr val="000000"/>
                </a:solidFill>
                <a:effectLst/>
                <a:latin typeface="-apple-system"/>
              </a:rPr>
              <a:t>- </a:t>
            </a:r>
            <a:r>
              <a:rPr lang="en-US" b="0" i="0" u="sng" dirty="0">
                <a:effectLst/>
                <a:latin typeface="-apple-system"/>
                <a:hlinkClick r:id="rId2"/>
              </a:rPr>
              <a:t>Step 1: Define the problem</a:t>
            </a:r>
            <a:r>
              <a:rPr lang="en-US" b="0" i="0" dirty="0">
                <a:solidFill>
                  <a:srgbClr val="000000"/>
                </a:solidFill>
                <a:effectLst/>
                <a:latin typeface="-apple-system"/>
              </a:rPr>
              <a:t> (consult </a:t>
            </a:r>
            <a:r>
              <a:rPr lang="en-US" b="0" i="0" u="sng" dirty="0">
                <a:effectLst/>
                <a:latin typeface="-apple-system"/>
                <a:hlinkClick r:id="rId3"/>
              </a:rPr>
              <a:t>PLUS filters</a:t>
            </a:r>
            <a:r>
              <a:rPr lang="en-US" b="0" i="0" dirty="0">
                <a:solidFill>
                  <a:srgbClr val="000000"/>
                </a:solidFill>
                <a:effectLst/>
                <a:latin typeface="-apple-system"/>
              </a:rPr>
              <a:t>)</a:t>
            </a:r>
            <a:br>
              <a:rPr lang="en-US" dirty="0"/>
            </a:br>
            <a:r>
              <a:rPr lang="en-US" b="0" i="0" dirty="0">
                <a:solidFill>
                  <a:srgbClr val="000000"/>
                </a:solidFill>
                <a:effectLst/>
                <a:latin typeface="-apple-system"/>
              </a:rPr>
              <a:t>- </a:t>
            </a:r>
            <a:r>
              <a:rPr lang="en-US" b="0" i="0" u="sng" dirty="0">
                <a:effectLst/>
                <a:latin typeface="-apple-system"/>
                <a:hlinkClick r:id="rId4"/>
              </a:rPr>
              <a:t>Step 2: Seek out relevant assistance, guidance and support </a:t>
            </a:r>
            <a:br>
              <a:rPr lang="en-US" dirty="0"/>
            </a:br>
            <a:r>
              <a:rPr lang="en-US" b="0" i="0" dirty="0">
                <a:solidFill>
                  <a:srgbClr val="000000"/>
                </a:solidFill>
                <a:effectLst/>
                <a:latin typeface="-apple-system"/>
              </a:rPr>
              <a:t>- </a:t>
            </a:r>
            <a:r>
              <a:rPr lang="en-US" b="0" i="0" u="sng" dirty="0">
                <a:effectLst/>
                <a:latin typeface="-apple-system"/>
                <a:hlinkClick r:id="rId5"/>
              </a:rPr>
              <a:t>Step 3: Identify alternatives</a:t>
            </a:r>
            <a:br>
              <a:rPr lang="en-US" dirty="0"/>
            </a:br>
            <a:r>
              <a:rPr lang="en-US" b="0" i="0" dirty="0">
                <a:solidFill>
                  <a:srgbClr val="000000"/>
                </a:solidFill>
                <a:effectLst/>
                <a:latin typeface="-apple-system"/>
              </a:rPr>
              <a:t>- </a:t>
            </a:r>
            <a:r>
              <a:rPr lang="en-US" b="1" i="0" u="sng" dirty="0">
                <a:effectLst/>
                <a:latin typeface="-apple-system"/>
                <a:hlinkClick r:id="rId6"/>
              </a:rPr>
              <a:t>Step 4: Evaluate the alternatives</a:t>
            </a:r>
            <a:r>
              <a:rPr lang="en-US" b="0" i="0" dirty="0">
                <a:solidFill>
                  <a:srgbClr val="000000"/>
                </a:solidFill>
                <a:effectLst/>
                <a:latin typeface="-apple-system"/>
              </a:rPr>
              <a:t> (consult </a:t>
            </a:r>
            <a:r>
              <a:rPr lang="en-US" b="0" i="0" u="sng" dirty="0">
                <a:effectLst/>
                <a:latin typeface="-apple-system"/>
                <a:hlinkClick r:id="rId3"/>
              </a:rPr>
              <a:t>PLUS filters</a:t>
            </a:r>
            <a:r>
              <a:rPr lang="en-US" b="0" i="0" dirty="0">
                <a:solidFill>
                  <a:srgbClr val="000000"/>
                </a:solidFill>
                <a:effectLst/>
                <a:latin typeface="-apple-system"/>
              </a:rPr>
              <a:t>)</a:t>
            </a:r>
            <a:br>
              <a:rPr lang="en-US" dirty="0"/>
            </a:br>
            <a:r>
              <a:rPr lang="en-US" b="0" i="0" dirty="0">
                <a:solidFill>
                  <a:srgbClr val="000000"/>
                </a:solidFill>
                <a:effectLst/>
                <a:latin typeface="-apple-system"/>
              </a:rPr>
              <a:t>- </a:t>
            </a:r>
            <a:r>
              <a:rPr lang="en-US" b="0" i="0" u="sng" dirty="0">
                <a:effectLst/>
                <a:latin typeface="-apple-system"/>
                <a:hlinkClick r:id="rId7"/>
              </a:rPr>
              <a:t>Step 5: Make the decision</a:t>
            </a:r>
            <a:br>
              <a:rPr lang="en-US" dirty="0"/>
            </a:br>
            <a:r>
              <a:rPr lang="en-US" b="0" i="0" dirty="0">
                <a:solidFill>
                  <a:srgbClr val="000000"/>
                </a:solidFill>
                <a:effectLst/>
                <a:latin typeface="-apple-system"/>
              </a:rPr>
              <a:t>- </a:t>
            </a:r>
            <a:r>
              <a:rPr lang="en-US" b="0" i="0" u="sng" dirty="0">
                <a:effectLst/>
                <a:latin typeface="-apple-system"/>
                <a:hlinkClick r:id="rId8"/>
              </a:rPr>
              <a:t>Step 6: Implement the decision</a:t>
            </a:r>
            <a:br>
              <a:rPr lang="en-US" dirty="0"/>
            </a:br>
            <a:r>
              <a:rPr lang="en-US" b="0" i="0" dirty="0">
                <a:solidFill>
                  <a:srgbClr val="000000"/>
                </a:solidFill>
                <a:effectLst/>
                <a:latin typeface="-apple-system"/>
              </a:rPr>
              <a:t>- </a:t>
            </a:r>
            <a:r>
              <a:rPr lang="en-US" b="0" i="0" u="sng" dirty="0">
                <a:effectLst/>
                <a:latin typeface="-apple-system"/>
                <a:hlinkClick r:id="rId9"/>
              </a:rPr>
              <a:t>Step 7: Evaluate the decision </a:t>
            </a:r>
            <a:r>
              <a:rPr lang="en-US" b="0" i="0" dirty="0">
                <a:solidFill>
                  <a:srgbClr val="000000"/>
                </a:solidFill>
                <a:effectLst/>
                <a:latin typeface="-apple-system"/>
              </a:rPr>
              <a:t>(consult </a:t>
            </a:r>
            <a:r>
              <a:rPr lang="en-US" b="0" i="0" u="sng" dirty="0">
                <a:effectLst/>
                <a:latin typeface="-apple-system"/>
                <a:hlinkClick r:id="rId3"/>
              </a:rPr>
              <a:t>PLUS filters</a:t>
            </a:r>
            <a:r>
              <a:rPr lang="en-US" b="0" i="0" dirty="0">
                <a:solidFill>
                  <a:srgbClr val="000000"/>
                </a:solidFill>
                <a:effectLst/>
                <a:latin typeface="-apple-system"/>
              </a:rPr>
              <a:t>)</a:t>
            </a:r>
          </a:p>
          <a:p>
            <a:endParaRPr lang="en-US" dirty="0"/>
          </a:p>
        </p:txBody>
      </p:sp>
    </p:spTree>
    <p:extLst>
      <p:ext uri="{BB962C8B-B14F-4D97-AF65-F5344CB8AC3E}">
        <p14:creationId xmlns:p14="http://schemas.microsoft.com/office/powerpoint/2010/main" val="1318149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020E8-99D5-46F4-AF37-DBA60D4A8481}"/>
              </a:ext>
            </a:extLst>
          </p:cNvPr>
          <p:cNvSpPr>
            <a:spLocks noGrp="1"/>
          </p:cNvSpPr>
          <p:nvPr>
            <p:ph type="title"/>
          </p:nvPr>
        </p:nvSpPr>
        <p:spPr/>
        <p:txBody>
          <a:bodyPr/>
          <a:lstStyle/>
          <a:p>
            <a:r>
              <a:rPr lang="en-US" dirty="0"/>
              <a:t>Plus Filter…</a:t>
            </a:r>
          </a:p>
        </p:txBody>
      </p:sp>
      <p:sp>
        <p:nvSpPr>
          <p:cNvPr id="3" name="Content Placeholder 2">
            <a:extLst>
              <a:ext uri="{FF2B5EF4-FFF2-40B4-BE49-F238E27FC236}">
                <a16:creationId xmlns:a16="http://schemas.microsoft.com/office/drawing/2014/main" id="{92D63948-F13C-42FD-96F8-9B011ED19BDC}"/>
              </a:ext>
            </a:extLst>
          </p:cNvPr>
          <p:cNvSpPr>
            <a:spLocks noGrp="1"/>
          </p:cNvSpPr>
          <p:nvPr>
            <p:ph idx="1"/>
          </p:nvPr>
        </p:nvSpPr>
        <p:spPr/>
        <p:txBody>
          <a:bodyPr/>
          <a:lstStyle/>
          <a:p>
            <a:r>
              <a:rPr lang="en-US" b="0" i="0" dirty="0">
                <a:solidFill>
                  <a:srgbClr val="202124"/>
                </a:solidFill>
                <a:effectLst/>
                <a:latin typeface="arial" panose="020B0604020202020204" pitchFamily="34" charset="0"/>
              </a:rPr>
              <a:t>“PLUS” is an acronym (</a:t>
            </a:r>
            <a:r>
              <a:rPr lang="en-US" b="1" i="0" dirty="0">
                <a:solidFill>
                  <a:srgbClr val="202124"/>
                </a:solidFill>
                <a:effectLst/>
                <a:latin typeface="arial" panose="020B0604020202020204" pitchFamily="34" charset="0"/>
              </a:rPr>
              <a:t>Policies, Legal, Universal, and Self</a:t>
            </a:r>
            <a:r>
              <a:rPr lang="en-US" b="0" i="0" dirty="0">
                <a:solidFill>
                  <a:srgbClr val="202124"/>
                </a:solidFill>
                <a:effectLst/>
                <a:latin typeface="arial" panose="020B0604020202020204" pitchFamily="34" charset="0"/>
              </a:rPr>
              <a:t>) for the ethics filters that facilitate the analysis of ethics considerations and implications of the decision at hand. These filters ensure that ethical issues rise to the forefront in ethical decision making.</a:t>
            </a:r>
            <a:endParaRPr lang="en-US" dirty="0"/>
          </a:p>
        </p:txBody>
      </p:sp>
    </p:spTree>
    <p:extLst>
      <p:ext uri="{BB962C8B-B14F-4D97-AF65-F5344CB8AC3E}">
        <p14:creationId xmlns:p14="http://schemas.microsoft.com/office/powerpoint/2010/main" val="3666227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9303-ACE3-4F90-B2D6-238A243E4B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961AE5-4611-43E8-927E-EC57C7EEB719}"/>
              </a:ext>
            </a:extLst>
          </p:cNvPr>
          <p:cNvSpPr>
            <a:spLocks noGrp="1"/>
          </p:cNvSpPr>
          <p:nvPr>
            <p:ph idx="1"/>
          </p:nvPr>
        </p:nvSpPr>
        <p:spPr/>
        <p:txBody>
          <a:bodyPr>
            <a:normAutofit/>
          </a:bodyPr>
          <a:lstStyle/>
          <a:p>
            <a:r>
              <a:rPr lang="en-US" sz="4400" dirty="0"/>
              <a:t>Thank you…</a:t>
            </a:r>
          </a:p>
        </p:txBody>
      </p:sp>
    </p:spTree>
    <p:extLst>
      <p:ext uri="{BB962C8B-B14F-4D97-AF65-F5344CB8AC3E}">
        <p14:creationId xmlns:p14="http://schemas.microsoft.com/office/powerpoint/2010/main" val="114438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311CC-0665-41CA-B443-1906DB3A1673}"/>
              </a:ext>
            </a:extLst>
          </p:cNvPr>
          <p:cNvSpPr>
            <a:spLocks noGrp="1"/>
          </p:cNvSpPr>
          <p:nvPr>
            <p:ph type="title"/>
          </p:nvPr>
        </p:nvSpPr>
        <p:spPr/>
        <p:txBody>
          <a:bodyPr/>
          <a:lstStyle/>
          <a:p>
            <a:r>
              <a:rPr lang="en-US" dirty="0" err="1"/>
              <a:t>Triguna</a:t>
            </a:r>
            <a:r>
              <a:rPr lang="en-US" dirty="0"/>
              <a:t> Theory &amp; OSHA Model</a:t>
            </a:r>
          </a:p>
        </p:txBody>
      </p:sp>
      <p:sp>
        <p:nvSpPr>
          <p:cNvPr id="3" name="Content Placeholder 2">
            <a:extLst>
              <a:ext uri="{FF2B5EF4-FFF2-40B4-BE49-F238E27FC236}">
                <a16:creationId xmlns:a16="http://schemas.microsoft.com/office/drawing/2014/main" id="{6F8DE4B1-A9F0-49EA-9A22-165A70F290FA}"/>
              </a:ext>
            </a:extLst>
          </p:cNvPr>
          <p:cNvSpPr>
            <a:spLocks noGrp="1"/>
          </p:cNvSpPr>
          <p:nvPr>
            <p:ph idx="1"/>
          </p:nvPr>
        </p:nvSpPr>
        <p:spPr/>
        <p:txBody>
          <a:bodyPr/>
          <a:lstStyle/>
          <a:p>
            <a:pPr algn="l"/>
            <a:r>
              <a:rPr lang="en-US" b="0" i="0" dirty="0">
                <a:solidFill>
                  <a:srgbClr val="000000"/>
                </a:solidFill>
                <a:effectLst/>
                <a:latin typeface="ff10"/>
              </a:rPr>
              <a:t>This model with roots in </a:t>
            </a:r>
            <a:r>
              <a:rPr lang="en-US" b="0" i="0" dirty="0" err="1">
                <a:solidFill>
                  <a:srgbClr val="000000"/>
                </a:solidFill>
                <a:effectLst/>
                <a:latin typeface="ff10"/>
              </a:rPr>
              <a:t>Triguna</a:t>
            </a:r>
            <a:r>
              <a:rPr lang="en-US" b="0" i="0" dirty="0">
                <a:solidFill>
                  <a:srgbClr val="000000"/>
                </a:solidFill>
                <a:effectLst/>
                <a:latin typeface="ff10"/>
              </a:rPr>
              <a:t> theory of Tamas, Rajas and </a:t>
            </a:r>
            <a:r>
              <a:rPr lang="en-US" b="0" i="0" dirty="0" err="1">
                <a:solidFill>
                  <a:srgbClr val="000000"/>
                </a:solidFill>
                <a:effectLst/>
                <a:latin typeface="ff10"/>
              </a:rPr>
              <a:t>Sattava</a:t>
            </a:r>
            <a:r>
              <a:rPr lang="en-US" b="0" i="0" dirty="0">
                <a:solidFill>
                  <a:srgbClr val="000000"/>
                </a:solidFill>
                <a:effectLst/>
                <a:latin typeface="ff10"/>
              </a:rPr>
              <a:t> qualities of nature and human beings identifies four levels of human </a:t>
            </a:r>
            <a:r>
              <a:rPr lang="en-US" b="0" i="0" dirty="0" err="1">
                <a:solidFill>
                  <a:srgbClr val="000000"/>
                </a:solidFill>
                <a:effectLst/>
                <a:latin typeface="ff10"/>
              </a:rPr>
              <a:t>behaviour</a:t>
            </a:r>
            <a:r>
              <a:rPr lang="en-US" b="0" i="0" dirty="0">
                <a:solidFill>
                  <a:srgbClr val="000000"/>
                </a:solidFill>
                <a:effectLst/>
                <a:latin typeface="ff10"/>
              </a:rPr>
              <a:t>. These four levels are as follows: O: Oneness S:Spiritual H:Humanistic A:Animalistic/Aggressive</a:t>
            </a:r>
            <a:endParaRPr lang="en-US" b="0" i="0" dirty="0">
              <a:solidFill>
                <a:srgbClr val="000000"/>
              </a:solidFill>
              <a:effectLst/>
              <a:latin typeface="Roboto" panose="02000000000000000000" pitchFamily="2" charset="0"/>
            </a:endParaRPr>
          </a:p>
          <a:p>
            <a:pPr algn="l"/>
            <a:r>
              <a:rPr lang="en-US" b="0" i="0" dirty="0">
                <a:solidFill>
                  <a:srgbClr val="000000"/>
                </a:solidFill>
                <a:effectLst/>
                <a:latin typeface="ff1"/>
              </a:rPr>
              <a:t>As a theory of personality, this model identifies four types of persons viz. 'O', 'S', 'H’ and 'A' type depending upon the presence of the most dominant component. It may be indicated that S element has its close equivalent in sattva. H in rajas and A in tamas.</a:t>
            </a:r>
            <a:endParaRPr lang="en-US" b="0" i="0" dirty="0">
              <a:solidFill>
                <a:srgbClr val="000000"/>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179413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BFA48-2E54-44F9-90D2-4E05431A9134}"/>
              </a:ext>
            </a:extLst>
          </p:cNvPr>
          <p:cNvSpPr>
            <a:spLocks noGrp="1"/>
          </p:cNvSpPr>
          <p:nvPr>
            <p:ph type="title"/>
          </p:nvPr>
        </p:nvSpPr>
        <p:spPr/>
        <p:txBody>
          <a:bodyPr/>
          <a:lstStyle/>
          <a:p>
            <a:r>
              <a:rPr lang="en-US" dirty="0" err="1"/>
              <a:t>Kautilya’s</a:t>
            </a:r>
            <a:r>
              <a:rPr lang="en-US" dirty="0"/>
              <a:t> </a:t>
            </a:r>
            <a:r>
              <a:rPr lang="en-US" dirty="0" err="1"/>
              <a:t>Arthshastra</a:t>
            </a:r>
            <a:endParaRPr lang="en-US" dirty="0"/>
          </a:p>
        </p:txBody>
      </p:sp>
      <p:sp>
        <p:nvSpPr>
          <p:cNvPr id="3" name="Content Placeholder 2">
            <a:extLst>
              <a:ext uri="{FF2B5EF4-FFF2-40B4-BE49-F238E27FC236}">
                <a16:creationId xmlns:a16="http://schemas.microsoft.com/office/drawing/2014/main" id="{0B3CD21E-5D90-408D-BBAC-A69BA0D2C2C9}"/>
              </a:ext>
            </a:extLst>
          </p:cNvPr>
          <p:cNvSpPr>
            <a:spLocks noGrp="1"/>
          </p:cNvSpPr>
          <p:nvPr>
            <p:ph idx="1"/>
          </p:nvPr>
        </p:nvSpPr>
        <p:spPr/>
        <p:txBody>
          <a:bodyPr>
            <a:normAutofit fontScale="92500" lnSpcReduction="20000"/>
          </a:bodyPr>
          <a:lstStyle/>
          <a:p>
            <a:r>
              <a:rPr lang="en-US" b="0" i="0" dirty="0">
                <a:solidFill>
                  <a:srgbClr val="202124"/>
                </a:solidFill>
                <a:effectLst/>
                <a:latin typeface="arial" panose="020B0604020202020204" pitchFamily="34" charset="0"/>
              </a:rPr>
              <a:t>Consumption should have four ideas, namely, </a:t>
            </a:r>
            <a:r>
              <a:rPr lang="en-US" b="0" i="0" dirty="0">
                <a:solidFill>
                  <a:srgbClr val="FF0000"/>
                </a:solidFill>
                <a:effectLst/>
                <a:latin typeface="arial" panose="020B0604020202020204" pitchFamily="34" charset="0"/>
              </a:rPr>
              <a:t>Dharma, </a:t>
            </a:r>
            <a:r>
              <a:rPr lang="en-US" b="1" i="0" dirty="0" err="1">
                <a:solidFill>
                  <a:srgbClr val="FF0000"/>
                </a:solidFill>
                <a:effectLst/>
                <a:latin typeface="arial" panose="020B0604020202020204" pitchFamily="34" charset="0"/>
              </a:rPr>
              <a:t>Artha</a:t>
            </a:r>
            <a:r>
              <a:rPr lang="en-US" b="0" i="0" dirty="0">
                <a:solidFill>
                  <a:srgbClr val="202124"/>
                </a:solidFill>
                <a:effectLst/>
                <a:latin typeface="arial" panose="020B0604020202020204" pitchFamily="34" charset="0"/>
              </a:rPr>
              <a:t>, </a:t>
            </a:r>
            <a:r>
              <a:rPr lang="en-US" b="0" i="0" dirty="0">
                <a:solidFill>
                  <a:srgbClr val="FF0000"/>
                </a:solidFill>
                <a:effectLst/>
                <a:latin typeface="arial" panose="020B0604020202020204" pitchFamily="34" charset="0"/>
              </a:rPr>
              <a:t>Kama, and Moksha</a:t>
            </a:r>
            <a:r>
              <a:rPr lang="en-US" b="0" i="0" dirty="0">
                <a:solidFill>
                  <a:srgbClr val="202124"/>
                </a:solidFill>
                <a:effectLst/>
                <a:latin typeface="arial" panose="020B0604020202020204" pitchFamily="34" charset="0"/>
              </a:rPr>
              <a:t>. The individual was subordinate to the family or the community. As far as production was concerned, the four agents of production namely, </a:t>
            </a:r>
            <a:r>
              <a:rPr lang="en-US" b="0" i="0" dirty="0">
                <a:solidFill>
                  <a:srgbClr val="FF0000"/>
                </a:solidFill>
                <a:effectLst/>
                <a:latin typeface="arial" panose="020B0604020202020204" pitchFamily="34" charset="0"/>
              </a:rPr>
              <a:t>land, </a:t>
            </a:r>
            <a:r>
              <a:rPr lang="en-US" b="0" i="0" dirty="0" err="1">
                <a:solidFill>
                  <a:srgbClr val="FF0000"/>
                </a:solidFill>
                <a:effectLst/>
                <a:latin typeface="arial" panose="020B0604020202020204" pitchFamily="34" charset="0"/>
              </a:rPr>
              <a:t>labour</a:t>
            </a:r>
            <a:r>
              <a:rPr lang="en-US" b="0" i="0" dirty="0">
                <a:solidFill>
                  <a:srgbClr val="FF0000"/>
                </a:solidFill>
                <a:effectLst/>
                <a:latin typeface="arial" panose="020B0604020202020204" pitchFamily="34" charset="0"/>
              </a:rPr>
              <a:t>, capital and </a:t>
            </a:r>
            <a:r>
              <a:rPr lang="en-US" b="0" i="0" dirty="0" err="1">
                <a:solidFill>
                  <a:srgbClr val="FF0000"/>
                </a:solidFill>
                <a:effectLst/>
                <a:latin typeface="arial" panose="020B0604020202020204" pitchFamily="34" charset="0"/>
              </a:rPr>
              <a:t>organisation</a:t>
            </a:r>
            <a:r>
              <a:rPr lang="en-US" b="0" i="0" dirty="0">
                <a:solidFill>
                  <a:srgbClr val="202124"/>
                </a:solidFill>
                <a:effectLst/>
                <a:latin typeface="arial" panose="020B0604020202020204" pitchFamily="34" charset="0"/>
              </a:rPr>
              <a:t> were </a:t>
            </a:r>
            <a:r>
              <a:rPr lang="en-US" b="0" i="0" dirty="0" err="1">
                <a:solidFill>
                  <a:srgbClr val="202124"/>
                </a:solidFill>
                <a:effectLst/>
                <a:latin typeface="arial" panose="020B0604020202020204" pitchFamily="34" charset="0"/>
              </a:rPr>
              <a:t>recognised</a:t>
            </a:r>
            <a:r>
              <a:rPr lang="en-US" b="0" i="0" dirty="0">
                <a:solidFill>
                  <a:srgbClr val="202124"/>
                </a:solidFill>
                <a:effectLst/>
                <a:latin typeface="arial" panose="020B0604020202020204" pitchFamily="34" charset="0"/>
              </a:rPr>
              <a:t>.</a:t>
            </a:r>
          </a:p>
          <a:p>
            <a:pPr algn="l"/>
            <a:r>
              <a:rPr lang="en-US" b="0" i="0" dirty="0">
                <a:solidFill>
                  <a:srgbClr val="202124"/>
                </a:solidFill>
                <a:effectLst/>
                <a:latin typeface="arial" panose="020B0604020202020204" pitchFamily="34" charset="0"/>
              </a:rPr>
              <a:t>The </a:t>
            </a:r>
            <a:r>
              <a:rPr lang="en-US" b="0" i="0" dirty="0" err="1">
                <a:solidFill>
                  <a:srgbClr val="202124"/>
                </a:solidFill>
                <a:effectLst/>
                <a:latin typeface="arial" panose="020B0604020202020204" pitchFamily="34" charset="0"/>
              </a:rPr>
              <a:t>Arthashastra</a:t>
            </a:r>
            <a:r>
              <a:rPr lang="en-US" b="0" i="0" dirty="0">
                <a:solidFill>
                  <a:srgbClr val="202124"/>
                </a:solidFill>
                <a:effectLst/>
                <a:latin typeface="arial" panose="020B0604020202020204" pitchFamily="34" charset="0"/>
              </a:rPr>
              <a:t> explores </a:t>
            </a:r>
            <a:r>
              <a:rPr lang="en-US" b="1" i="0" dirty="0">
                <a:solidFill>
                  <a:srgbClr val="202124"/>
                </a:solidFill>
                <a:effectLst/>
                <a:latin typeface="arial" panose="020B0604020202020204" pitchFamily="34" charset="0"/>
              </a:rPr>
              <a:t>issues of social welfare</a:t>
            </a:r>
            <a:r>
              <a:rPr lang="en-US" b="0" i="0" dirty="0">
                <a:solidFill>
                  <a:srgbClr val="202124"/>
                </a:solidFill>
                <a:effectLst/>
                <a:latin typeface="arial" panose="020B0604020202020204" pitchFamily="34" charset="0"/>
              </a:rPr>
              <a:t>, the collective ethics that hold a society together, advising the king that in times and in areas devastated by famine, epidemic and such acts of nature, or by war, he should </a:t>
            </a:r>
            <a:r>
              <a:rPr lang="en-US" b="0" i="0" dirty="0">
                <a:solidFill>
                  <a:srgbClr val="FF0000"/>
                </a:solidFill>
                <a:effectLst/>
                <a:latin typeface="arial" panose="020B0604020202020204" pitchFamily="34" charset="0"/>
              </a:rPr>
              <a:t>initiate public projects</a:t>
            </a:r>
            <a:r>
              <a:rPr lang="en-US" b="0" i="0" dirty="0">
                <a:solidFill>
                  <a:srgbClr val="202124"/>
                </a:solidFill>
                <a:effectLst/>
                <a:latin typeface="arial" panose="020B0604020202020204" pitchFamily="34" charset="0"/>
              </a:rPr>
              <a:t> such as creating irrigation waterways and building forts around major ...</a:t>
            </a:r>
          </a:p>
          <a:p>
            <a:br>
              <a:rPr lang="en-US" b="0" i="0" dirty="0">
                <a:solidFill>
                  <a:srgbClr val="202124"/>
                </a:solidFill>
                <a:effectLst/>
                <a:latin typeface="arial" panose="020B0604020202020204" pitchFamily="34" charset="0"/>
              </a:rPr>
            </a:br>
            <a:endParaRPr lang="en-US" b="0" i="0" dirty="0">
              <a:solidFill>
                <a:srgbClr val="202124"/>
              </a:solidFill>
              <a:effectLst/>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583258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82D98-5404-4125-B0AE-D239C91BF9F5}"/>
              </a:ext>
            </a:extLst>
          </p:cNvPr>
          <p:cNvSpPr>
            <a:spLocks noGrp="1"/>
          </p:cNvSpPr>
          <p:nvPr>
            <p:ph type="title"/>
          </p:nvPr>
        </p:nvSpPr>
        <p:spPr/>
        <p:txBody>
          <a:bodyPr/>
          <a:lstStyle/>
          <a:p>
            <a:r>
              <a:rPr lang="en-US" dirty="0"/>
              <a:t>VEDA Model</a:t>
            </a:r>
          </a:p>
        </p:txBody>
      </p:sp>
      <p:sp>
        <p:nvSpPr>
          <p:cNvPr id="3" name="Content Placeholder 2">
            <a:extLst>
              <a:ext uri="{FF2B5EF4-FFF2-40B4-BE49-F238E27FC236}">
                <a16:creationId xmlns:a16="http://schemas.microsoft.com/office/drawing/2014/main" id="{E712CAF0-60AA-4D07-AD3E-F67B855481A8}"/>
              </a:ext>
            </a:extLst>
          </p:cNvPr>
          <p:cNvSpPr>
            <a:spLocks noGrp="1"/>
          </p:cNvSpPr>
          <p:nvPr>
            <p:ph idx="1"/>
          </p:nvPr>
        </p:nvSpPr>
        <p:spPr/>
        <p:txBody>
          <a:bodyPr/>
          <a:lstStyle/>
          <a:p>
            <a:r>
              <a:rPr lang="en-US" b="0" i="0" dirty="0">
                <a:solidFill>
                  <a:srgbClr val="333333"/>
                </a:solidFill>
                <a:effectLst/>
                <a:latin typeface="Roboto" panose="02000000000000000000" pitchFamily="2" charset="0"/>
              </a:rPr>
              <a:t>Indian thought favors holistic view of life, a balanced approach to the material and spiritual development of individuals and society. This essential aspect of Indian ethics provides us a basis for </a:t>
            </a:r>
            <a:r>
              <a:rPr lang="en-US" b="0" i="0" dirty="0">
                <a:solidFill>
                  <a:srgbClr val="FF0000"/>
                </a:solidFill>
                <a:effectLst/>
                <a:latin typeface="Roboto" panose="02000000000000000000" pitchFamily="2" charset="0"/>
              </a:rPr>
              <a:t>holistic development of individuals, society and organizations. </a:t>
            </a:r>
            <a:r>
              <a:rPr lang="en-US" b="0" i="0" dirty="0">
                <a:solidFill>
                  <a:srgbClr val="333333"/>
                </a:solidFill>
                <a:effectLst/>
                <a:latin typeface="Roboto" panose="02000000000000000000" pitchFamily="2" charset="0"/>
              </a:rPr>
              <a:t>For realizing this spirit of development, paper suggests the VEDA model of management and leadership, wherein VEDA stands for </a:t>
            </a:r>
            <a:r>
              <a:rPr lang="en-US" b="0" i="0" dirty="0">
                <a:solidFill>
                  <a:srgbClr val="FF0000"/>
                </a:solidFill>
                <a:effectLst/>
                <a:latin typeface="Roboto" panose="02000000000000000000" pitchFamily="2" charset="0"/>
              </a:rPr>
              <a:t>Vision, Enlightenment, Devotion and Action </a:t>
            </a:r>
            <a:r>
              <a:rPr lang="en-US" b="0" i="0" dirty="0">
                <a:solidFill>
                  <a:srgbClr val="333333"/>
                </a:solidFill>
                <a:effectLst/>
                <a:latin typeface="Roboto" panose="02000000000000000000" pitchFamily="2" charset="0"/>
              </a:rPr>
              <a:t>representing integration of </a:t>
            </a:r>
            <a:r>
              <a:rPr lang="en-US" b="0" i="0" dirty="0">
                <a:solidFill>
                  <a:srgbClr val="FF0000"/>
                </a:solidFill>
                <a:effectLst/>
                <a:latin typeface="Roboto" panose="02000000000000000000" pitchFamily="2" charset="0"/>
              </a:rPr>
              <a:t>four paths to self realization viz. Raj yoga, Gyan yoga, Bhakti yoga and Karma yoga.</a:t>
            </a:r>
            <a:r>
              <a:rPr lang="en-US" b="0" i="0" dirty="0">
                <a:solidFill>
                  <a:srgbClr val="333333"/>
                </a:solidFill>
                <a:effectLst/>
                <a:latin typeface="Roboto" panose="02000000000000000000" pitchFamily="2" charset="0"/>
              </a:rPr>
              <a:t> .</a:t>
            </a:r>
            <a:endParaRPr lang="en-US" dirty="0"/>
          </a:p>
        </p:txBody>
      </p:sp>
    </p:spTree>
    <p:extLst>
      <p:ext uri="{BB962C8B-B14F-4D97-AF65-F5344CB8AC3E}">
        <p14:creationId xmlns:p14="http://schemas.microsoft.com/office/powerpoint/2010/main" val="1601139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32A8F-326A-47AC-976C-77CC87E7B507}"/>
              </a:ext>
            </a:extLst>
          </p:cNvPr>
          <p:cNvSpPr>
            <a:spLocks noGrp="1"/>
          </p:cNvSpPr>
          <p:nvPr>
            <p:ph type="title"/>
          </p:nvPr>
        </p:nvSpPr>
        <p:spPr/>
        <p:txBody>
          <a:bodyPr/>
          <a:lstStyle/>
          <a:p>
            <a:r>
              <a:rPr lang="en-US" dirty="0"/>
              <a:t>RISHI Model of Leadership</a:t>
            </a:r>
          </a:p>
        </p:txBody>
      </p:sp>
      <p:sp>
        <p:nvSpPr>
          <p:cNvPr id="3" name="Content Placeholder 2">
            <a:extLst>
              <a:ext uri="{FF2B5EF4-FFF2-40B4-BE49-F238E27FC236}">
                <a16:creationId xmlns:a16="http://schemas.microsoft.com/office/drawing/2014/main" id="{BE9C75A7-9999-4531-9C4E-9E5B9ACF792A}"/>
              </a:ext>
            </a:extLst>
          </p:cNvPr>
          <p:cNvSpPr>
            <a:spLocks noGrp="1"/>
          </p:cNvSpPr>
          <p:nvPr>
            <p:ph idx="1"/>
          </p:nvPr>
        </p:nvSpPr>
        <p:spPr/>
        <p:txBody>
          <a:bodyPr/>
          <a:lstStyle/>
          <a:p>
            <a:r>
              <a:rPr lang="en-US" b="0" i="0" dirty="0">
                <a:solidFill>
                  <a:srgbClr val="000000"/>
                </a:solidFill>
                <a:effectLst/>
                <a:latin typeface="ff2"/>
              </a:rPr>
              <a:t>Indian models of leadership, conceptualized and developed by Indian scholars on the basis of conceptual and empirical research. Taking cognizance of these models and the Indian model of Corporate </a:t>
            </a:r>
            <a:r>
              <a:rPr lang="en-US" b="0" i="0" dirty="0" err="1">
                <a:solidFill>
                  <a:srgbClr val="000000"/>
                </a:solidFill>
                <a:effectLst/>
                <a:latin typeface="ff2"/>
              </a:rPr>
              <a:t>Development,rooted</a:t>
            </a:r>
            <a:r>
              <a:rPr lang="en-US" b="0" i="0" dirty="0">
                <a:solidFill>
                  <a:srgbClr val="000000"/>
                </a:solidFill>
                <a:effectLst/>
                <a:latin typeface="ff2"/>
              </a:rPr>
              <a:t> in the ideas of human welfare and ethical profits, author suggests a new model viz. Corporate Rishi Model, wherein Rishi leadership is defined in terms of </a:t>
            </a:r>
            <a:r>
              <a:rPr lang="en-US" b="0" i="0" dirty="0">
                <a:solidFill>
                  <a:srgbClr val="FF0000"/>
                </a:solidFill>
                <a:effectLst/>
                <a:latin typeface="ff2"/>
              </a:rPr>
              <a:t>leader's ability to Re-see the things, events and actions around him or her in new perspectives.</a:t>
            </a:r>
            <a:r>
              <a:rPr lang="en-US" b="0" i="0" dirty="0">
                <a:solidFill>
                  <a:srgbClr val="000000"/>
                </a:solidFill>
                <a:effectLst/>
                <a:latin typeface="ff2"/>
              </a:rPr>
              <a:t> As illustrations of this model, author mentions the examples of </a:t>
            </a:r>
            <a:r>
              <a:rPr lang="en-US" b="0" i="0" dirty="0">
                <a:solidFill>
                  <a:srgbClr val="FF0000"/>
                </a:solidFill>
                <a:effectLst/>
                <a:latin typeface="ff2"/>
              </a:rPr>
              <a:t>Ratan </a:t>
            </a:r>
            <a:r>
              <a:rPr lang="en-US" b="0" i="0" dirty="0" err="1">
                <a:solidFill>
                  <a:srgbClr val="FF0000"/>
                </a:solidFill>
                <a:effectLst/>
                <a:latin typeface="ff2"/>
              </a:rPr>
              <a:t>Tata,Narayanmurthy</a:t>
            </a:r>
            <a:r>
              <a:rPr lang="en-US" b="0" i="0" dirty="0">
                <a:solidFill>
                  <a:srgbClr val="FF0000"/>
                </a:solidFill>
                <a:effectLst/>
                <a:latin typeface="ff2"/>
              </a:rPr>
              <a:t> and </a:t>
            </a:r>
            <a:r>
              <a:rPr lang="en-US" dirty="0">
                <a:solidFill>
                  <a:srgbClr val="FF0000"/>
                </a:solidFill>
                <a:latin typeface="ff2"/>
              </a:rPr>
              <a:t>Azim </a:t>
            </a:r>
            <a:r>
              <a:rPr lang="en-US" b="0" i="0" dirty="0">
                <a:solidFill>
                  <a:srgbClr val="FF0000"/>
                </a:solidFill>
                <a:effectLst/>
                <a:latin typeface="ff2"/>
              </a:rPr>
              <a:t>Premji </a:t>
            </a:r>
            <a:r>
              <a:rPr lang="en-US" b="0" i="0" dirty="0">
                <a:solidFill>
                  <a:srgbClr val="000000"/>
                </a:solidFill>
                <a:effectLst/>
                <a:latin typeface="ff2"/>
              </a:rPr>
              <a:t>who are considered by many as 'Corporate Rishis’ because of their </a:t>
            </a:r>
            <a:r>
              <a:rPr lang="en-US" b="0" i="0" dirty="0">
                <a:solidFill>
                  <a:srgbClr val="FF0000"/>
                </a:solidFill>
                <a:effectLst/>
                <a:latin typeface="ff2"/>
              </a:rPr>
              <a:t>high standards of ethical leadership</a:t>
            </a:r>
            <a:endParaRPr lang="en-US" dirty="0">
              <a:solidFill>
                <a:srgbClr val="FF0000"/>
              </a:solidFill>
            </a:endParaRPr>
          </a:p>
        </p:txBody>
      </p:sp>
    </p:spTree>
    <p:extLst>
      <p:ext uri="{BB962C8B-B14F-4D97-AF65-F5344CB8AC3E}">
        <p14:creationId xmlns:p14="http://schemas.microsoft.com/office/powerpoint/2010/main" val="3085336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11E73-80FC-4F55-982F-9F05D2E60B25}"/>
              </a:ext>
            </a:extLst>
          </p:cNvPr>
          <p:cNvSpPr>
            <a:spLocks noGrp="1"/>
          </p:cNvSpPr>
          <p:nvPr>
            <p:ph type="title"/>
          </p:nvPr>
        </p:nvSpPr>
        <p:spPr/>
        <p:txBody>
          <a:bodyPr/>
          <a:lstStyle/>
          <a:p>
            <a:r>
              <a:rPr lang="en-US" dirty="0"/>
              <a:t>WE Model- East Vs West</a:t>
            </a:r>
          </a:p>
        </p:txBody>
      </p:sp>
      <p:sp>
        <p:nvSpPr>
          <p:cNvPr id="3" name="Content Placeholder 2">
            <a:extLst>
              <a:ext uri="{FF2B5EF4-FFF2-40B4-BE49-F238E27FC236}">
                <a16:creationId xmlns:a16="http://schemas.microsoft.com/office/drawing/2014/main" id="{3085685C-5878-4E46-A889-13925E70BB17}"/>
              </a:ext>
            </a:extLst>
          </p:cNvPr>
          <p:cNvSpPr>
            <a:spLocks noGrp="1"/>
          </p:cNvSpPr>
          <p:nvPr>
            <p:ph idx="1"/>
          </p:nvPr>
        </p:nvSpPr>
        <p:spPr/>
        <p:txBody>
          <a:bodyPr>
            <a:normAutofit fontScale="85000" lnSpcReduction="20000"/>
          </a:bodyPr>
          <a:lstStyle/>
          <a:p>
            <a:r>
              <a:rPr lang="en-US" b="0" i="0" dirty="0">
                <a:solidFill>
                  <a:srgbClr val="202124"/>
                </a:solidFill>
                <a:effectLst/>
                <a:latin typeface="arial" panose="020B0604020202020204" pitchFamily="34" charset="0"/>
              </a:rPr>
              <a:t>Eastern and Western cultures have a different perception of power and power distance. </a:t>
            </a:r>
            <a:r>
              <a:rPr lang="en-US" b="0" i="0" dirty="0">
                <a:solidFill>
                  <a:srgbClr val="FF0000"/>
                </a:solidFill>
                <a:effectLst/>
                <a:latin typeface="arial" panose="020B0604020202020204" pitchFamily="34" charset="0"/>
              </a:rPr>
              <a:t>Eastern cultures tend </a:t>
            </a:r>
            <a:r>
              <a:rPr lang="en-US" b="1" i="0" dirty="0">
                <a:solidFill>
                  <a:srgbClr val="FF0000"/>
                </a:solidFill>
                <a:effectLst/>
                <a:latin typeface="arial" panose="020B0604020202020204" pitchFamily="34" charset="0"/>
              </a:rPr>
              <a:t>to have a very hierarchical structure</a:t>
            </a:r>
            <a:r>
              <a:rPr lang="en-US" b="0" i="0" dirty="0">
                <a:solidFill>
                  <a:srgbClr val="FF0000"/>
                </a:solidFill>
                <a:effectLst/>
                <a:latin typeface="arial" panose="020B0604020202020204" pitchFamily="34" charset="0"/>
              </a:rPr>
              <a:t>, where Western cultures are more egalitarian</a:t>
            </a:r>
            <a:r>
              <a:rPr lang="en-US" b="0" i="0" dirty="0">
                <a:solidFill>
                  <a:srgbClr val="202124"/>
                </a:solidFill>
                <a:effectLst/>
                <a:latin typeface="arial" panose="020B0604020202020204" pitchFamily="34" charset="0"/>
              </a:rPr>
              <a:t>. “Western cultures </a:t>
            </a:r>
            <a:r>
              <a:rPr lang="en-US" b="0" i="0" dirty="0">
                <a:solidFill>
                  <a:srgbClr val="FF0000"/>
                </a:solidFill>
                <a:effectLst/>
                <a:latin typeface="arial" panose="020B0604020202020204" pitchFamily="34" charset="0"/>
              </a:rPr>
              <a:t>value independence and tend to promote individuals who are task orientated and individualistic</a:t>
            </a:r>
            <a:r>
              <a:rPr lang="en-US" b="0" i="0" dirty="0">
                <a:solidFill>
                  <a:srgbClr val="202124"/>
                </a:solidFill>
                <a:effectLst/>
                <a:latin typeface="arial" panose="020B0604020202020204" pitchFamily="34" charset="0"/>
              </a:rPr>
              <a:t>.”</a:t>
            </a:r>
          </a:p>
          <a:p>
            <a:pPr algn="l">
              <a:buFont typeface="Arial" panose="020B0604020202020204" pitchFamily="34" charset="0"/>
              <a:buChar char="•"/>
            </a:pPr>
            <a:r>
              <a:rPr lang="en-US" b="0" i="0" dirty="0">
                <a:solidFill>
                  <a:srgbClr val="202124"/>
                </a:solidFill>
                <a:effectLst/>
                <a:latin typeface="arial" panose="020B0604020202020204" pitchFamily="34" charset="0"/>
              </a:rPr>
              <a:t>The peoples are believed in healthy food.</a:t>
            </a:r>
          </a:p>
          <a:p>
            <a:pPr algn="l">
              <a:buFont typeface="Arial" panose="020B0604020202020204" pitchFamily="34" charset="0"/>
              <a:buChar char="•"/>
            </a:pPr>
            <a:r>
              <a:rPr lang="en-US" b="0" i="0" dirty="0">
                <a:solidFill>
                  <a:srgbClr val="202124"/>
                </a:solidFill>
                <a:effectLst/>
                <a:latin typeface="arial" panose="020B0604020202020204" pitchFamily="34" charset="0"/>
              </a:rPr>
              <a:t>The dress code us simple or spiritual.</a:t>
            </a:r>
          </a:p>
          <a:p>
            <a:pPr algn="l">
              <a:buFont typeface="Arial" panose="020B0604020202020204" pitchFamily="34" charset="0"/>
              <a:buChar char="•"/>
            </a:pPr>
            <a:r>
              <a:rPr lang="en-US" b="0" i="0" dirty="0">
                <a:solidFill>
                  <a:srgbClr val="202124"/>
                </a:solidFill>
                <a:effectLst/>
                <a:latin typeface="arial" panose="020B0604020202020204" pitchFamily="34" charset="0"/>
              </a:rPr>
              <a:t>Peoples are very attached to their culture.</a:t>
            </a:r>
          </a:p>
          <a:p>
            <a:pPr algn="l">
              <a:buFont typeface="Arial" panose="020B0604020202020204" pitchFamily="34" charset="0"/>
              <a:buChar char="•"/>
            </a:pPr>
            <a:r>
              <a:rPr lang="en-US" b="0" i="0" dirty="0">
                <a:solidFill>
                  <a:srgbClr val="202124"/>
                </a:solidFill>
                <a:effectLst/>
                <a:latin typeface="arial" panose="020B0604020202020204" pitchFamily="34" charset="0"/>
              </a:rPr>
              <a:t>Peoples have good relations with other people, they have strong unity.</a:t>
            </a:r>
          </a:p>
          <a:p>
            <a:br>
              <a:rPr lang="en-US" dirty="0"/>
            </a:br>
            <a:endParaRPr lang="en-US" dirty="0"/>
          </a:p>
        </p:txBody>
      </p:sp>
    </p:spTree>
    <p:extLst>
      <p:ext uri="{BB962C8B-B14F-4D97-AF65-F5344CB8AC3E}">
        <p14:creationId xmlns:p14="http://schemas.microsoft.com/office/powerpoint/2010/main" val="90716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16B8F-5F1A-4AF8-A3B6-72158BFB3A3C}"/>
              </a:ext>
            </a:extLst>
          </p:cNvPr>
          <p:cNvSpPr>
            <a:spLocks noGrp="1"/>
          </p:cNvSpPr>
          <p:nvPr>
            <p:ph type="title"/>
          </p:nvPr>
        </p:nvSpPr>
        <p:spPr/>
        <p:txBody>
          <a:bodyPr/>
          <a:lstStyle/>
          <a:p>
            <a:r>
              <a:rPr lang="en-US" dirty="0"/>
              <a:t>Differences</a:t>
            </a:r>
          </a:p>
        </p:txBody>
      </p:sp>
      <p:sp>
        <p:nvSpPr>
          <p:cNvPr id="3" name="Content Placeholder 2">
            <a:extLst>
              <a:ext uri="{FF2B5EF4-FFF2-40B4-BE49-F238E27FC236}">
                <a16:creationId xmlns:a16="http://schemas.microsoft.com/office/drawing/2014/main" id="{1C0AF5FD-4FA9-4EA5-9292-756C0AD73A2C}"/>
              </a:ext>
            </a:extLst>
          </p:cNvPr>
          <p:cNvSpPr>
            <a:spLocks noGrp="1"/>
          </p:cNvSpPr>
          <p:nvPr>
            <p:ph idx="1"/>
          </p:nvPr>
        </p:nvSpPr>
        <p:spPr/>
        <p:txBody>
          <a:bodyPr>
            <a:normAutofit fontScale="85000" lnSpcReduction="20000"/>
          </a:bodyPr>
          <a:lstStyle/>
          <a:p>
            <a:pPr algn="l">
              <a:buFont typeface="Arial" panose="020B0604020202020204" pitchFamily="34" charset="0"/>
              <a:buChar char="•"/>
            </a:pPr>
            <a:r>
              <a:rPr lang="en-US" b="0" i="0" dirty="0">
                <a:solidFill>
                  <a:srgbClr val="202124"/>
                </a:solidFill>
                <a:effectLst/>
                <a:latin typeface="arial" panose="020B0604020202020204" pitchFamily="34" charset="0"/>
              </a:rPr>
              <a:t>Individualism vs. Collectivism. ...</a:t>
            </a:r>
          </a:p>
          <a:p>
            <a:pPr algn="l">
              <a:buFont typeface="Arial" panose="020B0604020202020204" pitchFamily="34" charset="0"/>
              <a:buChar char="•"/>
            </a:pPr>
            <a:r>
              <a:rPr lang="en-US" b="0" i="0" dirty="0">
                <a:solidFill>
                  <a:srgbClr val="202124"/>
                </a:solidFill>
                <a:effectLst/>
                <a:latin typeface="arial" panose="020B0604020202020204" pitchFamily="34" charset="0"/>
              </a:rPr>
              <a:t>Power Distance. In high Power Distance societies, hierarchical systems of assigned roles </a:t>
            </a:r>
            <a:r>
              <a:rPr lang="en-US" b="0" i="0" dirty="0" err="1">
                <a:solidFill>
                  <a:srgbClr val="202124"/>
                </a:solidFill>
                <a:effectLst/>
                <a:latin typeface="arial" panose="020B0604020202020204" pitchFamily="34" charset="0"/>
              </a:rPr>
              <a:t>organise</a:t>
            </a:r>
            <a:r>
              <a:rPr lang="en-US" b="0" i="0" dirty="0">
                <a:solidFill>
                  <a:srgbClr val="202124"/>
                </a:solidFill>
                <a:effectLst/>
                <a:latin typeface="arial" panose="020B0604020202020204" pitchFamily="34" charset="0"/>
              </a:rPr>
              <a:t> </a:t>
            </a:r>
            <a:r>
              <a:rPr lang="en-US" b="0" i="0" dirty="0" err="1">
                <a:solidFill>
                  <a:srgbClr val="202124"/>
                </a:solidFill>
                <a:effectLst/>
                <a:latin typeface="arial" panose="020B0604020202020204" pitchFamily="34" charset="0"/>
              </a:rPr>
              <a:t>behaviour</a:t>
            </a:r>
            <a:r>
              <a:rPr lang="en-US" b="0" i="0" dirty="0">
                <a:solidFill>
                  <a:srgbClr val="202124"/>
                </a:solidFill>
                <a:effectLst/>
                <a:latin typeface="arial" panose="020B0604020202020204" pitchFamily="34" charset="0"/>
              </a:rPr>
              <a:t>. ...</a:t>
            </a:r>
          </a:p>
          <a:p>
            <a:pPr algn="l">
              <a:buFont typeface="Arial" panose="020B0604020202020204" pitchFamily="34" charset="0"/>
              <a:buChar char="•"/>
            </a:pPr>
            <a:r>
              <a:rPr lang="en-US" b="0" i="0" dirty="0">
                <a:solidFill>
                  <a:srgbClr val="202124"/>
                </a:solidFill>
                <a:effectLst/>
                <a:latin typeface="arial" panose="020B0604020202020204" pitchFamily="34" charset="0"/>
              </a:rPr>
              <a:t>Uncertainty Avoidance. ...</a:t>
            </a:r>
          </a:p>
          <a:p>
            <a:pPr algn="l">
              <a:buFont typeface="Arial" panose="020B0604020202020204" pitchFamily="34" charset="0"/>
              <a:buChar char="•"/>
            </a:pPr>
            <a:r>
              <a:rPr lang="en-US" b="0" i="0" dirty="0">
                <a:solidFill>
                  <a:srgbClr val="202124"/>
                </a:solidFill>
                <a:effectLst/>
                <a:latin typeface="arial" panose="020B0604020202020204" pitchFamily="34" charset="0"/>
              </a:rPr>
              <a:t>Orientation to Time. ...</a:t>
            </a:r>
          </a:p>
          <a:p>
            <a:pPr algn="l">
              <a:buFont typeface="Arial" panose="020B0604020202020204" pitchFamily="34" charset="0"/>
              <a:buChar char="•"/>
            </a:pPr>
            <a:r>
              <a:rPr lang="en-US" b="0" i="0" dirty="0">
                <a:solidFill>
                  <a:srgbClr val="202124"/>
                </a:solidFill>
                <a:effectLst/>
                <a:latin typeface="arial" panose="020B0604020202020204" pitchFamily="34" charset="0"/>
              </a:rPr>
              <a:t>Gender Egalitarianism. ...</a:t>
            </a:r>
          </a:p>
          <a:p>
            <a:pPr algn="l">
              <a:buFont typeface="Arial" panose="020B0604020202020204" pitchFamily="34" charset="0"/>
              <a:buChar char="•"/>
            </a:pPr>
            <a:r>
              <a:rPr lang="en-US" b="0" i="0" dirty="0">
                <a:solidFill>
                  <a:srgbClr val="202124"/>
                </a:solidFill>
                <a:effectLst/>
                <a:latin typeface="arial" panose="020B0604020202020204" pitchFamily="34" charset="0"/>
              </a:rPr>
              <a:t>Assertiveness. ...</a:t>
            </a:r>
          </a:p>
          <a:p>
            <a:pPr algn="l">
              <a:buFont typeface="Arial" panose="020B0604020202020204" pitchFamily="34" charset="0"/>
              <a:buChar char="•"/>
            </a:pPr>
            <a:r>
              <a:rPr lang="en-US" b="0" i="0" dirty="0">
                <a:solidFill>
                  <a:srgbClr val="202124"/>
                </a:solidFill>
                <a:effectLst/>
                <a:latin typeface="arial" panose="020B0604020202020204" pitchFamily="34" charset="0"/>
              </a:rPr>
              <a:t>Being vs. ...</a:t>
            </a:r>
          </a:p>
          <a:p>
            <a:pPr algn="l">
              <a:buFont typeface="Arial" panose="020B0604020202020204" pitchFamily="34" charset="0"/>
              <a:buChar char="•"/>
            </a:pPr>
            <a:r>
              <a:rPr lang="en-US" b="0" i="0" dirty="0">
                <a:solidFill>
                  <a:srgbClr val="202124"/>
                </a:solidFill>
                <a:effectLst/>
                <a:latin typeface="arial" panose="020B0604020202020204" pitchFamily="34" charset="0"/>
              </a:rPr>
              <a:t>Humane Orientation.</a:t>
            </a:r>
          </a:p>
          <a:p>
            <a:endParaRPr lang="en-US" dirty="0"/>
          </a:p>
        </p:txBody>
      </p:sp>
    </p:spTree>
    <p:extLst>
      <p:ext uri="{BB962C8B-B14F-4D97-AF65-F5344CB8AC3E}">
        <p14:creationId xmlns:p14="http://schemas.microsoft.com/office/powerpoint/2010/main" val="141687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6DC58-FB68-48AE-A89C-14AE5E1FDC7C}"/>
              </a:ext>
            </a:extLst>
          </p:cNvPr>
          <p:cNvSpPr>
            <a:spLocks noGrp="1"/>
          </p:cNvSpPr>
          <p:nvPr>
            <p:ph type="title"/>
          </p:nvPr>
        </p:nvSpPr>
        <p:spPr>
          <a:xfrm>
            <a:off x="775252" y="500062"/>
            <a:ext cx="10515600" cy="1325563"/>
          </a:xfrm>
        </p:spPr>
        <p:txBody>
          <a:bodyPr/>
          <a:lstStyle/>
          <a:p>
            <a:r>
              <a:rPr lang="en-US" dirty="0"/>
              <a:t>Kohlberg’s Six Stage Model</a:t>
            </a:r>
          </a:p>
        </p:txBody>
      </p:sp>
      <p:sp>
        <p:nvSpPr>
          <p:cNvPr id="3" name="Content Placeholder 2">
            <a:extLst>
              <a:ext uri="{FF2B5EF4-FFF2-40B4-BE49-F238E27FC236}">
                <a16:creationId xmlns:a16="http://schemas.microsoft.com/office/drawing/2014/main" id="{8620C379-3C39-41D0-AAFE-C781255AA537}"/>
              </a:ext>
            </a:extLst>
          </p:cNvPr>
          <p:cNvSpPr>
            <a:spLocks noGrp="1"/>
          </p:cNvSpPr>
          <p:nvPr>
            <p:ph idx="1"/>
          </p:nvPr>
        </p:nvSpPr>
        <p:spPr/>
        <p:txBody>
          <a:bodyPr>
            <a:normAutofit fontScale="55000" lnSpcReduction="20000"/>
          </a:bodyPr>
          <a:lstStyle/>
          <a:p>
            <a:r>
              <a:rPr lang="en-US" b="0" i="0" dirty="0">
                <a:solidFill>
                  <a:srgbClr val="202124"/>
                </a:solidFill>
                <a:effectLst/>
                <a:latin typeface="arial" panose="020B0604020202020204" pitchFamily="34" charset="0"/>
              </a:rPr>
              <a:t>There were three levels of moral reasoning that encompassed the six stages. Like Piaget, subjects were unlikely to regress in their moral development, but instead, moved forward through the stages: </a:t>
            </a:r>
            <a:r>
              <a:rPr lang="en-US" b="1" i="0" dirty="0">
                <a:solidFill>
                  <a:srgbClr val="202124"/>
                </a:solidFill>
                <a:effectLst/>
                <a:latin typeface="arial" panose="020B0604020202020204" pitchFamily="34" charset="0"/>
              </a:rPr>
              <a:t>pre-conventional, conventional, and finally post-conventional</a:t>
            </a:r>
            <a:r>
              <a:rPr lang="en-US" b="0" i="0" dirty="0">
                <a:solidFill>
                  <a:srgbClr val="202124"/>
                </a:solidFill>
                <a:effectLst/>
                <a:latin typeface="arial" panose="020B0604020202020204" pitchFamily="34" charset="0"/>
              </a:rPr>
              <a:t>.</a:t>
            </a:r>
            <a:endParaRPr lang="en-US" dirty="0">
              <a:solidFill>
                <a:srgbClr val="70757A"/>
              </a:solidFill>
              <a:latin typeface="arial" panose="020B0604020202020204" pitchFamily="34" charset="0"/>
            </a:endParaRPr>
          </a:p>
          <a:p>
            <a:pPr algn="l"/>
            <a:r>
              <a:rPr lang="en-US" b="1" i="0" dirty="0">
                <a:solidFill>
                  <a:srgbClr val="202124"/>
                </a:solidFill>
                <a:effectLst/>
                <a:latin typeface="Google Sans"/>
              </a:rPr>
              <a:t>Kohlberg's 6 Stages of Moral Development</a:t>
            </a:r>
            <a:endParaRPr lang="en-US" b="0" i="0" dirty="0">
              <a:solidFill>
                <a:srgbClr val="202124"/>
              </a:solidFill>
              <a:effectLst/>
              <a:latin typeface="Google Sans"/>
            </a:endParaRPr>
          </a:p>
          <a:p>
            <a:pPr algn="l">
              <a:buFont typeface="Arial" panose="020B0604020202020204" pitchFamily="34" charset="0"/>
              <a:buChar char="•"/>
            </a:pPr>
            <a:r>
              <a:rPr lang="en-US" b="0" i="0" dirty="0">
                <a:solidFill>
                  <a:srgbClr val="202124"/>
                </a:solidFill>
                <a:effectLst/>
                <a:latin typeface="arial" panose="020B0604020202020204" pitchFamily="34" charset="0"/>
              </a:rPr>
              <a:t>The full story. ...</a:t>
            </a:r>
          </a:p>
          <a:p>
            <a:pPr algn="l">
              <a:buFont typeface="Arial" panose="020B0604020202020204" pitchFamily="34" charset="0"/>
              <a:buChar char="•"/>
            </a:pPr>
            <a:r>
              <a:rPr lang="en-US" b="0" i="0" dirty="0">
                <a:solidFill>
                  <a:srgbClr val="202124"/>
                </a:solidFill>
                <a:effectLst/>
                <a:latin typeface="arial" panose="020B0604020202020204" pitchFamily="34" charset="0"/>
              </a:rPr>
              <a:t>Stage 1: Obedience and punishment. ...</a:t>
            </a:r>
          </a:p>
          <a:p>
            <a:pPr algn="l">
              <a:buFont typeface="Arial" panose="020B0604020202020204" pitchFamily="34" charset="0"/>
              <a:buChar char="•"/>
            </a:pPr>
            <a:r>
              <a:rPr lang="en-US" b="0" i="0" dirty="0">
                <a:solidFill>
                  <a:srgbClr val="202124"/>
                </a:solidFill>
                <a:effectLst/>
                <a:latin typeface="arial" panose="020B0604020202020204" pitchFamily="34" charset="0"/>
              </a:rPr>
              <a:t>Stage 2: Self-interest. ...</a:t>
            </a:r>
          </a:p>
          <a:p>
            <a:pPr algn="l">
              <a:buFont typeface="Arial" panose="020B0604020202020204" pitchFamily="34" charset="0"/>
              <a:buChar char="•"/>
            </a:pPr>
            <a:r>
              <a:rPr lang="en-US" b="0" i="0" dirty="0">
                <a:solidFill>
                  <a:srgbClr val="202124"/>
                </a:solidFill>
                <a:effectLst/>
                <a:latin typeface="arial" panose="020B0604020202020204" pitchFamily="34" charset="0"/>
              </a:rPr>
              <a:t>Stage 3: Interpersonal accord and conformity. ...</a:t>
            </a:r>
          </a:p>
          <a:p>
            <a:pPr algn="l">
              <a:buFont typeface="Arial" panose="020B0604020202020204" pitchFamily="34" charset="0"/>
              <a:buChar char="•"/>
            </a:pPr>
            <a:r>
              <a:rPr lang="en-US" b="0" i="0" dirty="0">
                <a:solidFill>
                  <a:srgbClr val="202124"/>
                </a:solidFill>
                <a:effectLst/>
                <a:latin typeface="arial" panose="020B0604020202020204" pitchFamily="34" charset="0"/>
              </a:rPr>
              <a:t>Stage 4: Authority and maintaining social order. ...</a:t>
            </a:r>
          </a:p>
          <a:p>
            <a:pPr algn="l">
              <a:buFont typeface="Arial" panose="020B0604020202020204" pitchFamily="34" charset="0"/>
              <a:buChar char="•"/>
            </a:pPr>
            <a:r>
              <a:rPr lang="en-US" b="0" i="0" dirty="0">
                <a:solidFill>
                  <a:srgbClr val="202124"/>
                </a:solidFill>
                <a:effectLst/>
                <a:latin typeface="arial" panose="020B0604020202020204" pitchFamily="34" charset="0"/>
              </a:rPr>
              <a:t>Stage 5: Social contract. ...</a:t>
            </a:r>
          </a:p>
          <a:p>
            <a:pPr algn="l">
              <a:buFont typeface="Arial" panose="020B0604020202020204" pitchFamily="34" charset="0"/>
              <a:buChar char="•"/>
            </a:pPr>
            <a:r>
              <a:rPr lang="en-US" b="0" i="0" dirty="0">
                <a:solidFill>
                  <a:srgbClr val="202124"/>
                </a:solidFill>
                <a:effectLst/>
                <a:latin typeface="arial" panose="020B0604020202020204" pitchFamily="34" charset="0"/>
              </a:rPr>
              <a:t>Stage 6: Universal ethical principles. ...</a:t>
            </a:r>
          </a:p>
          <a:p>
            <a:pPr algn="l">
              <a:buFont typeface="Arial" panose="020B0604020202020204" pitchFamily="34" charset="0"/>
              <a:buChar char="•"/>
            </a:pPr>
            <a:r>
              <a:rPr lang="en-US" b="0" i="0" dirty="0">
                <a:solidFill>
                  <a:srgbClr val="202124"/>
                </a:solidFill>
                <a:effectLst/>
                <a:latin typeface="arial" panose="020B0604020202020204" pitchFamily="34" charset="0"/>
              </a:rPr>
              <a:t>Pre-conventional level.</a:t>
            </a:r>
          </a:p>
          <a:p>
            <a:endParaRPr lang="en-US" dirty="0"/>
          </a:p>
        </p:txBody>
      </p:sp>
    </p:spTree>
    <p:extLst>
      <p:ext uri="{BB962C8B-B14F-4D97-AF65-F5344CB8AC3E}">
        <p14:creationId xmlns:p14="http://schemas.microsoft.com/office/powerpoint/2010/main" val="1097755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A816-D3FF-4B50-B2D4-E90D9D9CBE72}"/>
              </a:ext>
            </a:extLst>
          </p:cNvPr>
          <p:cNvSpPr>
            <a:spLocks noGrp="1"/>
          </p:cNvSpPr>
          <p:nvPr>
            <p:ph type="title"/>
          </p:nvPr>
        </p:nvSpPr>
        <p:spPr/>
        <p:txBody>
          <a:bodyPr/>
          <a:lstStyle/>
          <a:p>
            <a:r>
              <a:rPr lang="en-US" dirty="0"/>
              <a:t>Kohlberg’s Six Stage Model…</a:t>
            </a:r>
          </a:p>
        </p:txBody>
      </p:sp>
      <p:sp>
        <p:nvSpPr>
          <p:cNvPr id="3" name="Content Placeholder 2">
            <a:extLst>
              <a:ext uri="{FF2B5EF4-FFF2-40B4-BE49-F238E27FC236}">
                <a16:creationId xmlns:a16="http://schemas.microsoft.com/office/drawing/2014/main" id="{367088B9-4666-4C5C-AD2D-8B66325569D7}"/>
              </a:ext>
            </a:extLst>
          </p:cNvPr>
          <p:cNvSpPr>
            <a:spLocks noGrp="1"/>
          </p:cNvSpPr>
          <p:nvPr>
            <p:ph idx="1"/>
          </p:nvPr>
        </p:nvSpPr>
        <p:spPr/>
        <p:txBody>
          <a:bodyPr/>
          <a:lstStyle/>
          <a:p>
            <a:r>
              <a:rPr lang="en-US" b="0" i="0" dirty="0">
                <a:solidFill>
                  <a:srgbClr val="202124"/>
                </a:solidFill>
                <a:effectLst/>
                <a:latin typeface="arial" panose="020B0604020202020204" pitchFamily="34" charset="0"/>
              </a:rPr>
              <a:t>Example: If Kalpana is nice to me, I'll be nice to her, but if she is mean to me, I won't feel bad about being mean too. The morality of an action depends heavily on peer approval. Example: </a:t>
            </a:r>
            <a:r>
              <a:rPr lang="en-US" b="1" i="0" dirty="0">
                <a:solidFill>
                  <a:srgbClr val="202124"/>
                </a:solidFill>
                <a:effectLst/>
                <a:latin typeface="arial" panose="020B0604020202020204" pitchFamily="34" charset="0"/>
              </a:rPr>
              <a:t>I better not drink and drive because my friends will think less of me and I, in turn, will think less of myself</a:t>
            </a:r>
            <a:r>
              <a:rPr lang="en-US" b="0" i="0" dirty="0">
                <a:solidFill>
                  <a:srgbClr val="202124"/>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231164511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56</TotalTime>
  <Words>983</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-apple-system</vt:lpstr>
      <vt:lpstr>Arial</vt:lpstr>
      <vt:lpstr>Arial</vt:lpstr>
      <vt:lpstr>ff1</vt:lpstr>
      <vt:lpstr>ff10</vt:lpstr>
      <vt:lpstr>ff2</vt:lpstr>
      <vt:lpstr>Gill Sans MT</vt:lpstr>
      <vt:lpstr>Google Sans</vt:lpstr>
      <vt:lpstr>Roboto</vt:lpstr>
      <vt:lpstr>Gallery</vt:lpstr>
      <vt:lpstr>Theories &amp; Models of Indian Ethos &amp; Business Ethics</vt:lpstr>
      <vt:lpstr>Triguna Theory &amp; OSHA Model</vt:lpstr>
      <vt:lpstr>Kautilya’s Arthshastra</vt:lpstr>
      <vt:lpstr>VEDA Model</vt:lpstr>
      <vt:lpstr>RISHI Model of Leadership</vt:lpstr>
      <vt:lpstr>WE Model- East Vs West</vt:lpstr>
      <vt:lpstr>Differences</vt:lpstr>
      <vt:lpstr>Kohlberg’s Six Stage Model</vt:lpstr>
      <vt:lpstr>Kohlberg’s Six Stage Model…</vt:lpstr>
      <vt:lpstr>STEP Model</vt:lpstr>
      <vt:lpstr>Plus Filter </vt:lpstr>
      <vt:lpstr>Plus Filter…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&amp; Models of Indian Ethos &amp; Business Ethics</dc:title>
  <dc:creator>Dr.Sateeshchandra Joshi</dc:creator>
  <cp:lastModifiedBy>Dr.Sateeshchandra Joshi</cp:lastModifiedBy>
  <cp:revision>1</cp:revision>
  <dcterms:created xsi:type="dcterms:W3CDTF">2021-08-05T12:33:48Z</dcterms:created>
  <dcterms:modified xsi:type="dcterms:W3CDTF">2021-08-05T13:30:25Z</dcterms:modified>
</cp:coreProperties>
</file>